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6184787afd40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e3307733ed4990"/>
  </p:sldMasterIdLst>
  <p:sldIdLst>
    <p:sldId xmlns:r="http://schemas.openxmlformats.org/officeDocument/2006/relationships" id="256" r:id="R58d8bab667fd4b5d"/>
    <p:sldId xmlns:r="http://schemas.openxmlformats.org/officeDocument/2006/relationships" id="257" r:id="R050aea5259b04a36"/>
    <p:sldId xmlns:r="http://schemas.openxmlformats.org/officeDocument/2006/relationships" id="258" r:id="Rad5fdb81e48444f2"/>
    <p:sldId xmlns:r="http://schemas.openxmlformats.org/officeDocument/2006/relationships" id="259" r:id="R5c35053714f34f9f"/>
    <p:sldId xmlns:r="http://schemas.openxmlformats.org/officeDocument/2006/relationships" id="260" r:id="R2af32a8fbf3a4252"/>
    <p:sldId xmlns:r="http://schemas.openxmlformats.org/officeDocument/2006/relationships" id="261" r:id="R76cfebce2e9042f4"/>
    <p:sldId xmlns:r="http://schemas.openxmlformats.org/officeDocument/2006/relationships" id="262" r:id="R296356ba602e4a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e3307733ed4990" /><Relationship Type="http://schemas.openxmlformats.org/officeDocument/2006/relationships/slide" Target="/ppt/slides/slide1.xml" Id="R58d8bab667fd4b5d" /><Relationship Type="http://schemas.openxmlformats.org/officeDocument/2006/relationships/slide" Target="/ppt/slides/slide2.xml" Id="R050aea5259b04a36" /><Relationship Type="http://schemas.openxmlformats.org/officeDocument/2006/relationships/slide" Target="/ppt/slides/slide3.xml" Id="Rad5fdb81e48444f2" /><Relationship Type="http://schemas.openxmlformats.org/officeDocument/2006/relationships/slide" Target="/ppt/slides/slide4.xml" Id="R5c35053714f34f9f" /><Relationship Type="http://schemas.openxmlformats.org/officeDocument/2006/relationships/slide" Target="/ppt/slides/slide5.xml" Id="R2af32a8fbf3a4252" /><Relationship Type="http://schemas.openxmlformats.org/officeDocument/2006/relationships/slide" Target="/ppt/slides/slide6.xml" Id="R76cfebce2e9042f4" /><Relationship Type="http://schemas.openxmlformats.org/officeDocument/2006/relationships/slide" Target="/ppt/slides/slide7.xml" Id="R296356ba602e4a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8bbf90646144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3742205034b53" /><Relationship Type="http://schemas.openxmlformats.org/officeDocument/2006/relationships/theme" Target="/ppt/slideMasters/theme/theme1.xml" Id="R5137419786604e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a3742205034b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b3ab7ba0a40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47b41c64b49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0c46076e14b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dd5d61cc441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f944845ed49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66e7e2acf44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0601388924a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SKOGLUND EIENDOM OG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SKOGLUND EIENDOM 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SKOGLUND EIENDOM OG FINANS AS ble etablert [år] og holder til i Setskog.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SKOGLUND EIENDOM 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SKOGLUND EIENDOM 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SKOGLUND EIENDOM 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3 159 474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−11 864 557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2 448 173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SKOGLUND EIENDOM 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ARNE CLAUSSEN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SKOGLUND EIENDOM 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Kaldåkerveien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1954 Setskog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85 54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985 264 082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SKOGLUND EIENDOM OG FINANS AS</a:t>
            </a:r>
          </a:p>
        </p:txBody>
      </p:sp>
    </p:spTree>
  </p:cSld>
  <p:clrMapOvr>
    <a:masterClrMapping xmlns:a="http://schemas.openxmlformats.org/drawingml/2006/main"/>
  </p:clrMapOvr>
</p:sld>
</file>