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2b5c7bf4ad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c598709764e8c"/>
  </p:sldMasterIdLst>
  <p:sldIdLst>
    <p:sldId xmlns:r="http://schemas.openxmlformats.org/officeDocument/2006/relationships" id="256" r:id="R5d796ce9c5dd42fa"/>
    <p:sldId xmlns:r="http://schemas.openxmlformats.org/officeDocument/2006/relationships" id="257" r:id="R6eba5f56c1e34947"/>
    <p:sldId xmlns:r="http://schemas.openxmlformats.org/officeDocument/2006/relationships" id="258" r:id="R7f949223fdca4d3a"/>
    <p:sldId xmlns:r="http://schemas.openxmlformats.org/officeDocument/2006/relationships" id="259" r:id="R6992bdaeb31943ea"/>
    <p:sldId xmlns:r="http://schemas.openxmlformats.org/officeDocument/2006/relationships" id="260" r:id="Re4f9fbf3983a43ea"/>
    <p:sldId xmlns:r="http://schemas.openxmlformats.org/officeDocument/2006/relationships" id="261" r:id="R253d8ed8dc6840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c598709764e8c" /><Relationship Type="http://schemas.openxmlformats.org/officeDocument/2006/relationships/slide" Target="/ppt/slides/slide1.xml" Id="R5d796ce9c5dd42fa" /><Relationship Type="http://schemas.openxmlformats.org/officeDocument/2006/relationships/slide" Target="/ppt/slides/slide2.xml" Id="R6eba5f56c1e34947" /><Relationship Type="http://schemas.openxmlformats.org/officeDocument/2006/relationships/slide" Target="/ppt/slides/slide3.xml" Id="R7f949223fdca4d3a" /><Relationship Type="http://schemas.openxmlformats.org/officeDocument/2006/relationships/slide" Target="/ppt/slides/slide4.xml" Id="R6992bdaeb31943ea" /><Relationship Type="http://schemas.openxmlformats.org/officeDocument/2006/relationships/slide" Target="/ppt/slides/slide5.xml" Id="Re4f9fbf3983a43ea" /><Relationship Type="http://schemas.openxmlformats.org/officeDocument/2006/relationships/slide" Target="/ppt/slides/slide6.xml" Id="R253d8ed8dc6840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d1367305a4d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3e442aa0141d9" /><Relationship Type="http://schemas.openxmlformats.org/officeDocument/2006/relationships/theme" Target="/ppt/slideMasters/theme/theme1.xml" Id="Ra7dbf820da2f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3e442aa0141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0aa69d8c0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86d827012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a4cfd4c72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8078a5961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bb4f3a95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f43dfc53449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SMN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985 258 503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