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9e2c46cdfc40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eff54a04da489e"/>
  </p:sldMasterIdLst>
  <p:sldIdLst>
    <p:sldId xmlns:r="http://schemas.openxmlformats.org/officeDocument/2006/relationships" id="256" r:id="R099b0dab72e34aca"/>
    <p:sldId xmlns:r="http://schemas.openxmlformats.org/officeDocument/2006/relationships" id="257" r:id="Rf2aad228c5544563"/>
    <p:sldId xmlns:r="http://schemas.openxmlformats.org/officeDocument/2006/relationships" id="258" r:id="R952aaa2691c54eec"/>
    <p:sldId xmlns:r="http://schemas.openxmlformats.org/officeDocument/2006/relationships" id="259" r:id="R4fcca865b196484b"/>
    <p:sldId xmlns:r="http://schemas.openxmlformats.org/officeDocument/2006/relationships" id="260" r:id="Rfb22c98c1f304cbb"/>
    <p:sldId xmlns:r="http://schemas.openxmlformats.org/officeDocument/2006/relationships" id="261" r:id="R7cb8a657db7948e1"/>
    <p:sldId xmlns:r="http://schemas.openxmlformats.org/officeDocument/2006/relationships" id="262" r:id="Rafabbb10699f46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eff54a04da489e" /><Relationship Type="http://schemas.openxmlformats.org/officeDocument/2006/relationships/slide" Target="/ppt/slides/slide1.xml" Id="R099b0dab72e34aca" /><Relationship Type="http://schemas.openxmlformats.org/officeDocument/2006/relationships/slide" Target="/ppt/slides/slide2.xml" Id="Rf2aad228c5544563" /><Relationship Type="http://schemas.openxmlformats.org/officeDocument/2006/relationships/slide" Target="/ppt/slides/slide3.xml" Id="R952aaa2691c54eec" /><Relationship Type="http://schemas.openxmlformats.org/officeDocument/2006/relationships/slide" Target="/ppt/slides/slide4.xml" Id="R4fcca865b196484b" /><Relationship Type="http://schemas.openxmlformats.org/officeDocument/2006/relationships/slide" Target="/ppt/slides/slide5.xml" Id="Rfb22c98c1f304cbb" /><Relationship Type="http://schemas.openxmlformats.org/officeDocument/2006/relationships/slide" Target="/ppt/slides/slide6.xml" Id="R7cb8a657db7948e1" /><Relationship Type="http://schemas.openxmlformats.org/officeDocument/2006/relationships/slide" Target="/ppt/slides/slide7.xml" Id="Rafabbb10699f46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a684edabd44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e7b1d3cf54c89" /><Relationship Type="http://schemas.openxmlformats.org/officeDocument/2006/relationships/theme" Target="/ppt/slideMasters/theme/theme1.xml" Id="R21a4faf548cc4a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0e7b1d3cf54c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8f59d0f684a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a82ef7c0547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b1df285024c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c352d7a0b44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79e6a394744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ef504805b46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afe2d47aa4e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EKERHOVD &amp; LINDQVIST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EKERHOVD &amp; LINDQVIST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EKERHOVD &amp; LINDQVIST AS ble etablert [år] og holder til i Godvik.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EKERHOVD &amp; LINDQVIST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EKERHOVD &amp; LINDQVIST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EKERHOVD &amp; LINDQVIST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2 267 464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−103 885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2 407 359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2 744 923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EKERHOVD &amp; LINDQVIST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LINDQVIST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RUBEN SMITH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EKERHOVD &amp; LINDQVIST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Kongshavnveien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5179 Godvik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91 80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985 258 406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EKERHOVD &amp; LINDQVIST AS</a:t>
            </a:r>
          </a:p>
        </p:txBody>
      </p:sp>
    </p:spTree>
  </p:cSld>
  <p:clrMapOvr>
    <a:masterClrMapping xmlns:a="http://schemas.openxmlformats.org/drawingml/2006/main"/>
  </p:clrMapOvr>
</p:sld>
</file>