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e2bc2def6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a014757474480"/>
  </p:sldMasterIdLst>
  <p:sldIdLst>
    <p:sldId xmlns:r="http://schemas.openxmlformats.org/officeDocument/2006/relationships" id="256" r:id="Rfecaea1f60684519"/>
    <p:sldId xmlns:r="http://schemas.openxmlformats.org/officeDocument/2006/relationships" id="257" r:id="R908180edf3b34846"/>
    <p:sldId xmlns:r="http://schemas.openxmlformats.org/officeDocument/2006/relationships" id="258" r:id="R8f0e565166b6483f"/>
    <p:sldId xmlns:r="http://schemas.openxmlformats.org/officeDocument/2006/relationships" id="259" r:id="R76fedffd7fca4655"/>
    <p:sldId xmlns:r="http://schemas.openxmlformats.org/officeDocument/2006/relationships" id="260" r:id="R97773fbe02594f24"/>
    <p:sldId xmlns:r="http://schemas.openxmlformats.org/officeDocument/2006/relationships" id="261" r:id="R8825afb4ded94cc8"/>
    <p:sldId xmlns:r="http://schemas.openxmlformats.org/officeDocument/2006/relationships" id="262" r:id="R3ca59fab143e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a014757474480" /><Relationship Type="http://schemas.openxmlformats.org/officeDocument/2006/relationships/slide" Target="/ppt/slides/slide1.xml" Id="Rfecaea1f60684519" /><Relationship Type="http://schemas.openxmlformats.org/officeDocument/2006/relationships/slide" Target="/ppt/slides/slide2.xml" Id="R908180edf3b34846" /><Relationship Type="http://schemas.openxmlformats.org/officeDocument/2006/relationships/slide" Target="/ppt/slides/slide3.xml" Id="R8f0e565166b6483f" /><Relationship Type="http://schemas.openxmlformats.org/officeDocument/2006/relationships/slide" Target="/ppt/slides/slide4.xml" Id="R76fedffd7fca4655" /><Relationship Type="http://schemas.openxmlformats.org/officeDocument/2006/relationships/slide" Target="/ppt/slides/slide5.xml" Id="R97773fbe02594f24" /><Relationship Type="http://schemas.openxmlformats.org/officeDocument/2006/relationships/slide" Target="/ppt/slides/slide6.xml" Id="R8825afb4ded94cc8" /><Relationship Type="http://schemas.openxmlformats.org/officeDocument/2006/relationships/slide" Target="/ppt/slides/slide7.xml" Id="R3ca59fab143e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b7334df0f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1715458a34aa3" /><Relationship Type="http://schemas.openxmlformats.org/officeDocument/2006/relationships/theme" Target="/ppt/slideMasters/theme/theme1.xml" Id="Rd8ee4238462841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91715458a34a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904b03913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932def68e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5ecde7790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ba9cd9cd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6a36baa5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ee2db5d4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e9db1fcae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 &amp; HANSEN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&amp; HANSEN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9 011 712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15 049 992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MTC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58 31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985 258 279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HANSEN BODØ AS</a:t>
            </a:r>
          </a:p>
        </p:txBody>
      </p:sp>
    </p:spTree>
  </p:cSld>
  <p:clrMapOvr>
    <a:masterClrMapping xmlns:a="http://schemas.openxmlformats.org/drawingml/2006/main"/>
  </p:clrMapOvr>
</p:sld>
</file>