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cd8c0cf534a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ceee9dc2449b4"/>
  </p:sldMasterIdLst>
  <p:sldIdLst>
    <p:sldId xmlns:r="http://schemas.openxmlformats.org/officeDocument/2006/relationships" id="256" r:id="R7079589649164fd1"/>
    <p:sldId xmlns:r="http://schemas.openxmlformats.org/officeDocument/2006/relationships" id="257" r:id="R95b03656e7a44215"/>
    <p:sldId xmlns:r="http://schemas.openxmlformats.org/officeDocument/2006/relationships" id="258" r:id="Rf03c754c0c5740a9"/>
    <p:sldId xmlns:r="http://schemas.openxmlformats.org/officeDocument/2006/relationships" id="259" r:id="Rc76466b7cade4200"/>
    <p:sldId xmlns:r="http://schemas.openxmlformats.org/officeDocument/2006/relationships" id="260" r:id="Raa4ecb9c406140cd"/>
    <p:sldId xmlns:r="http://schemas.openxmlformats.org/officeDocument/2006/relationships" id="261" r:id="R48f3f0212e71456c"/>
    <p:sldId xmlns:r="http://schemas.openxmlformats.org/officeDocument/2006/relationships" id="262" r:id="R8cc12c619e8d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ceee9dc2449b4" /><Relationship Type="http://schemas.openxmlformats.org/officeDocument/2006/relationships/slide" Target="/ppt/slides/slide1.xml" Id="R7079589649164fd1" /><Relationship Type="http://schemas.openxmlformats.org/officeDocument/2006/relationships/slide" Target="/ppt/slides/slide2.xml" Id="R95b03656e7a44215" /><Relationship Type="http://schemas.openxmlformats.org/officeDocument/2006/relationships/slide" Target="/ppt/slides/slide3.xml" Id="Rf03c754c0c5740a9" /><Relationship Type="http://schemas.openxmlformats.org/officeDocument/2006/relationships/slide" Target="/ppt/slides/slide4.xml" Id="Rc76466b7cade4200" /><Relationship Type="http://schemas.openxmlformats.org/officeDocument/2006/relationships/slide" Target="/ppt/slides/slide5.xml" Id="Raa4ecb9c406140cd" /><Relationship Type="http://schemas.openxmlformats.org/officeDocument/2006/relationships/slide" Target="/ppt/slides/slide6.xml" Id="R48f3f0212e71456c" /><Relationship Type="http://schemas.openxmlformats.org/officeDocument/2006/relationships/slide" Target="/ppt/slides/slide7.xml" Id="R8cc12c619e8d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6ae46203d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8557f9df44cb" /><Relationship Type="http://schemas.openxmlformats.org/officeDocument/2006/relationships/theme" Target="/ppt/slideMasters/theme/theme1.xml" Id="R75ca38d8960143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d8557f9df44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8982e17f2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abb788847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8d286f62c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60576a196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1ed9d39c9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ffe718e5d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3d4e049994e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&amp; HANSEN BODØ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&amp; HANSEN BODØ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11 080 598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247 720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9 311 666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12 488 873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MTC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58 31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985 258 279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&amp; HANSEN BODØ AS</a:t>
            </a:r>
          </a:p>
        </p:txBody>
      </p:sp>
    </p:spTree>
  </p:cSld>
  <p:clrMapOvr>
    <a:masterClrMapping xmlns:a="http://schemas.openxmlformats.org/drawingml/2006/main"/>
  </p:clrMapOvr>
</p:sld>
</file>