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e5bca406045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6484dcdbf942bd"/>
  </p:sldMasterIdLst>
  <p:sldIdLst>
    <p:sldId xmlns:r="http://schemas.openxmlformats.org/officeDocument/2006/relationships" id="256" r:id="Rd7e4b861cd6a4237"/>
    <p:sldId xmlns:r="http://schemas.openxmlformats.org/officeDocument/2006/relationships" id="257" r:id="R04645b8031cc4132"/>
    <p:sldId xmlns:r="http://schemas.openxmlformats.org/officeDocument/2006/relationships" id="258" r:id="R365d1fc7aafb41ed"/>
    <p:sldId xmlns:r="http://schemas.openxmlformats.org/officeDocument/2006/relationships" id="259" r:id="Rd86c081617504343"/>
    <p:sldId xmlns:r="http://schemas.openxmlformats.org/officeDocument/2006/relationships" id="260" r:id="R0dbcbc2e3b144fe3"/>
    <p:sldId xmlns:r="http://schemas.openxmlformats.org/officeDocument/2006/relationships" id="261" r:id="Rb24067bc92ad4990"/>
    <p:sldId xmlns:r="http://schemas.openxmlformats.org/officeDocument/2006/relationships" id="262" r:id="R158cc7219e6941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484dcdbf942bd" /><Relationship Type="http://schemas.openxmlformats.org/officeDocument/2006/relationships/slide" Target="/ppt/slides/slide1.xml" Id="Rd7e4b861cd6a4237" /><Relationship Type="http://schemas.openxmlformats.org/officeDocument/2006/relationships/slide" Target="/ppt/slides/slide2.xml" Id="R04645b8031cc4132" /><Relationship Type="http://schemas.openxmlformats.org/officeDocument/2006/relationships/slide" Target="/ppt/slides/slide3.xml" Id="R365d1fc7aafb41ed" /><Relationship Type="http://schemas.openxmlformats.org/officeDocument/2006/relationships/slide" Target="/ppt/slides/slide4.xml" Id="Rd86c081617504343" /><Relationship Type="http://schemas.openxmlformats.org/officeDocument/2006/relationships/slide" Target="/ppt/slides/slide5.xml" Id="R0dbcbc2e3b144fe3" /><Relationship Type="http://schemas.openxmlformats.org/officeDocument/2006/relationships/slide" Target="/ppt/slides/slide6.xml" Id="Rb24067bc92ad4990" /><Relationship Type="http://schemas.openxmlformats.org/officeDocument/2006/relationships/slide" Target="/ppt/slides/slide7.xml" Id="R158cc7219e6941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1c65e49e447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98b176103417d" /><Relationship Type="http://schemas.openxmlformats.org/officeDocument/2006/relationships/theme" Target="/ppt/slideMasters/theme/theme1.xml" Id="Rb1e46fad79714a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298b17610341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015c762b6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2fc132a0747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42b69071049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ad392a7584f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84692b20b4a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4a223c0f84d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4b41b5ddf41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 VVS AS ble etablert [år] og holder til i Revetal.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171 515 347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4 806 724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3 187 975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30 437 669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67 545 772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3174 Revetal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bergljot@granvvs.no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985 249 962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