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54d2abbb8641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67f1a72b3a49a8"/>
  </p:sldMasterIdLst>
  <p:sldIdLst>
    <p:sldId xmlns:r="http://schemas.openxmlformats.org/officeDocument/2006/relationships" id="256" r:id="Rad993658fd9a4d7c"/>
    <p:sldId xmlns:r="http://schemas.openxmlformats.org/officeDocument/2006/relationships" id="257" r:id="R23bba27f62114281"/>
    <p:sldId xmlns:r="http://schemas.openxmlformats.org/officeDocument/2006/relationships" id="258" r:id="R8da3b63bdb1f4d7c"/>
    <p:sldId xmlns:r="http://schemas.openxmlformats.org/officeDocument/2006/relationships" id="259" r:id="R94fe259712364515"/>
    <p:sldId xmlns:r="http://schemas.openxmlformats.org/officeDocument/2006/relationships" id="260" r:id="Rd4d133148a934a8a"/>
    <p:sldId xmlns:r="http://schemas.openxmlformats.org/officeDocument/2006/relationships" id="261" r:id="Rba83228b8ccf4458"/>
    <p:sldId xmlns:r="http://schemas.openxmlformats.org/officeDocument/2006/relationships" id="262" r:id="Ra5d9787f6eb942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67f1a72b3a49a8" /><Relationship Type="http://schemas.openxmlformats.org/officeDocument/2006/relationships/slide" Target="/ppt/slides/slide1.xml" Id="Rad993658fd9a4d7c" /><Relationship Type="http://schemas.openxmlformats.org/officeDocument/2006/relationships/slide" Target="/ppt/slides/slide2.xml" Id="R23bba27f62114281" /><Relationship Type="http://schemas.openxmlformats.org/officeDocument/2006/relationships/slide" Target="/ppt/slides/slide3.xml" Id="R8da3b63bdb1f4d7c" /><Relationship Type="http://schemas.openxmlformats.org/officeDocument/2006/relationships/slide" Target="/ppt/slides/slide4.xml" Id="R94fe259712364515" /><Relationship Type="http://schemas.openxmlformats.org/officeDocument/2006/relationships/slide" Target="/ppt/slides/slide5.xml" Id="Rd4d133148a934a8a" /><Relationship Type="http://schemas.openxmlformats.org/officeDocument/2006/relationships/slide" Target="/ppt/slides/slide6.xml" Id="Rba83228b8ccf4458" /><Relationship Type="http://schemas.openxmlformats.org/officeDocument/2006/relationships/slide" Target="/ppt/slides/slide7.xml" Id="Ra5d9787f6eb942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32362fe44645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2a3b0144cc4f7d" /><Relationship Type="http://schemas.openxmlformats.org/officeDocument/2006/relationships/theme" Target="/ppt/slideMasters/theme/theme1.xml" Id="R8c3f6e4881b74a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2a3b0144cc4f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f70fdaa1b4a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2c54edc254d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b249f8f714a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6edf561ca46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34cf031f947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d9fb656884f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307f2f0b146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EBR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EBR GRUPPEN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3 247 626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2 052 926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−728 142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18 535 523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35 568 955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SYLTE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LUNDE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HENRIK RYDGREN  –  22,6 %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STEFFEN HAUGNÆS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Solheimveien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1461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91 32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post@ebrelektro.no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985 246 645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EBR GRUPPEN AS</a:t>
            </a:r>
          </a:p>
        </p:txBody>
      </p:sp>
    </p:spTree>
  </p:cSld>
  <p:clrMapOvr>
    <a:masterClrMapping xmlns:a="http://schemas.openxmlformats.org/drawingml/2006/main"/>
  </p:clrMapOvr>
</p:sld>
</file>