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d45926f3924a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a05eae8b1e4812"/>
  </p:sldMasterIdLst>
  <p:sldIdLst>
    <p:sldId xmlns:r="http://schemas.openxmlformats.org/officeDocument/2006/relationships" id="256" r:id="Rfefa61b50b614590"/>
    <p:sldId xmlns:r="http://schemas.openxmlformats.org/officeDocument/2006/relationships" id="257" r:id="R3e92281f01fd4348"/>
    <p:sldId xmlns:r="http://schemas.openxmlformats.org/officeDocument/2006/relationships" id="258" r:id="R65885a3f9e0e4678"/>
    <p:sldId xmlns:r="http://schemas.openxmlformats.org/officeDocument/2006/relationships" id="259" r:id="Rf9b928218c034e11"/>
    <p:sldId xmlns:r="http://schemas.openxmlformats.org/officeDocument/2006/relationships" id="260" r:id="Rd59ef1198e9e40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05eae8b1e4812" /><Relationship Type="http://schemas.openxmlformats.org/officeDocument/2006/relationships/slide" Target="/ppt/slides/slide1.xml" Id="Rfefa61b50b614590" /><Relationship Type="http://schemas.openxmlformats.org/officeDocument/2006/relationships/slide" Target="/ppt/slides/slide2.xml" Id="R3e92281f01fd4348" /><Relationship Type="http://schemas.openxmlformats.org/officeDocument/2006/relationships/slide" Target="/ppt/slides/slide3.xml" Id="R65885a3f9e0e4678" /><Relationship Type="http://schemas.openxmlformats.org/officeDocument/2006/relationships/slide" Target="/ppt/slides/slide4.xml" Id="Rf9b928218c034e11" /><Relationship Type="http://schemas.openxmlformats.org/officeDocument/2006/relationships/slide" Target="/ppt/slides/slide5.xml" Id="Rd59ef1198e9e40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8eb4562134c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141021c364ecb" /><Relationship Type="http://schemas.openxmlformats.org/officeDocument/2006/relationships/theme" Target="/ppt/slideMasters/theme/theme1.xml" Id="Rcfeb9e3b60ae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b141021c364e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bf7cd954a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d17611f8a4a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5861b003a4e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4c1a7128042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c3f0abcc743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 4 YOU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4 YOU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 4 YOU 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4 YOU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4 YOU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4 YOU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985 242 429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 4 YOU COM AS</a:t>
            </a:r>
          </a:p>
        </p:txBody>
      </p:sp>
    </p:spTree>
  </p:cSld>
  <p:clrMapOvr>
    <a:masterClrMapping xmlns:a="http://schemas.openxmlformats.org/drawingml/2006/main"/>
  </p:clrMapOvr>
</p:sld>
</file>