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61d858e48c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a9e590fc340a1"/>
  </p:sldMasterIdLst>
  <p:sldIdLst>
    <p:sldId xmlns:r="http://schemas.openxmlformats.org/officeDocument/2006/relationships" id="256" r:id="R0342c61052f04589"/>
    <p:sldId xmlns:r="http://schemas.openxmlformats.org/officeDocument/2006/relationships" id="257" r:id="R090791eeefa04382"/>
    <p:sldId xmlns:r="http://schemas.openxmlformats.org/officeDocument/2006/relationships" id="258" r:id="Rb5dc05c1a1714850"/>
    <p:sldId xmlns:r="http://schemas.openxmlformats.org/officeDocument/2006/relationships" id="259" r:id="R19d60bd6d80c473a"/>
    <p:sldId xmlns:r="http://schemas.openxmlformats.org/officeDocument/2006/relationships" id="260" r:id="Rb8e207399ed2439e"/>
    <p:sldId xmlns:r="http://schemas.openxmlformats.org/officeDocument/2006/relationships" id="261" r:id="R350ed765908e48f8"/>
    <p:sldId xmlns:r="http://schemas.openxmlformats.org/officeDocument/2006/relationships" id="262" r:id="R06d7b7d16fcb4e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a9e590fc340a1" /><Relationship Type="http://schemas.openxmlformats.org/officeDocument/2006/relationships/slide" Target="/ppt/slides/slide1.xml" Id="R0342c61052f04589" /><Relationship Type="http://schemas.openxmlformats.org/officeDocument/2006/relationships/slide" Target="/ppt/slides/slide2.xml" Id="R090791eeefa04382" /><Relationship Type="http://schemas.openxmlformats.org/officeDocument/2006/relationships/slide" Target="/ppt/slides/slide3.xml" Id="Rb5dc05c1a1714850" /><Relationship Type="http://schemas.openxmlformats.org/officeDocument/2006/relationships/slide" Target="/ppt/slides/slide4.xml" Id="R19d60bd6d80c473a" /><Relationship Type="http://schemas.openxmlformats.org/officeDocument/2006/relationships/slide" Target="/ppt/slides/slide5.xml" Id="Rb8e207399ed2439e" /><Relationship Type="http://schemas.openxmlformats.org/officeDocument/2006/relationships/slide" Target="/ppt/slides/slide6.xml" Id="R350ed765908e48f8" /><Relationship Type="http://schemas.openxmlformats.org/officeDocument/2006/relationships/slide" Target="/ppt/slides/slide7.xml" Id="R06d7b7d16fcb4e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4877c4015f47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dd83e35d64ae8" /><Relationship Type="http://schemas.openxmlformats.org/officeDocument/2006/relationships/theme" Target="/ppt/slideMasters/theme/theme1.xml" Id="Rf1421e05e6cc4a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5dd83e35d6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dcadf6a3049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9507fee0e144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d68a345b94e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1ee9b8c47e40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cbfb2a05f46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a04b33c764c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bb28e8387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NESBYEN BIL OG TRAKTOR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NESBYEN BIL OG TRAKTOR AS ble etablert [år] og holder til i Nesbyen.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76 784 826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1 830 436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12 178 291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22 003 021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KASI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Rukkedalsvegen 444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3540 Nesbyen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985 236 739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NESBYEN BIL OG TRAKTOR AS</a:t>
            </a:r>
          </a:p>
        </p:txBody>
      </p:sp>
    </p:spTree>
  </p:cSld>
  <p:clrMapOvr>
    <a:masterClrMapping xmlns:a="http://schemas.openxmlformats.org/drawingml/2006/main"/>
  </p:clrMapOvr>
</p:sld>
</file>