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50cbb56bb48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031abd0f9c4689"/>
  </p:sldMasterIdLst>
  <p:sldIdLst>
    <p:sldId xmlns:r="http://schemas.openxmlformats.org/officeDocument/2006/relationships" id="256" r:id="Rd1d2f86be0934433"/>
    <p:sldId xmlns:r="http://schemas.openxmlformats.org/officeDocument/2006/relationships" id="257" r:id="Rb9e10b1c6319461b"/>
    <p:sldId xmlns:r="http://schemas.openxmlformats.org/officeDocument/2006/relationships" id="258" r:id="R1b4cb844d4204f19"/>
    <p:sldId xmlns:r="http://schemas.openxmlformats.org/officeDocument/2006/relationships" id="259" r:id="Rf4c6e0d892204f21"/>
    <p:sldId xmlns:r="http://schemas.openxmlformats.org/officeDocument/2006/relationships" id="260" r:id="Rdcc04ca582fc46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31abd0f9c4689" /><Relationship Type="http://schemas.openxmlformats.org/officeDocument/2006/relationships/slide" Target="/ppt/slides/slide1.xml" Id="Rd1d2f86be0934433" /><Relationship Type="http://schemas.openxmlformats.org/officeDocument/2006/relationships/slide" Target="/ppt/slides/slide2.xml" Id="Rb9e10b1c6319461b" /><Relationship Type="http://schemas.openxmlformats.org/officeDocument/2006/relationships/slide" Target="/ppt/slides/slide3.xml" Id="R1b4cb844d4204f19" /><Relationship Type="http://schemas.openxmlformats.org/officeDocument/2006/relationships/slide" Target="/ppt/slides/slide4.xml" Id="Rf4c6e0d892204f21" /><Relationship Type="http://schemas.openxmlformats.org/officeDocument/2006/relationships/slide" Target="/ppt/slides/slide5.xml" Id="Rdcc04ca582fc46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d7646180a444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7b898d3e840af" /><Relationship Type="http://schemas.openxmlformats.org/officeDocument/2006/relationships/theme" Target="/ppt/slideMasters/theme/theme1.xml" Id="Ra8cad99a6f474e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07b898d3e8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49f22626943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51d42597e45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2c4d2b4c94d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7a782a6334c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96ee248af43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LANDBRUKETS FAGSENTER NAMDAL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LANDBRUKETS FAGSENTER NAMDAL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LANDBRUKETS FAGSENTER NAMDAL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LANDBRUKETS FAGSENTER NAMDAL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LANDBRUKETS FAGSENTER NAMDAL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LANDBRUKETS FAGSENTER NAMDAL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985 233 853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LANDBRUKETS FAGSENTER NAMDAL AS</a:t>
            </a:r>
          </a:p>
        </p:txBody>
      </p:sp>
    </p:spTree>
  </p:cSld>
  <p:clrMapOvr>
    <a:masterClrMapping xmlns:a="http://schemas.openxmlformats.org/drawingml/2006/main"/>
  </p:clrMapOvr>
</p:sld>
</file>