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fd6151b93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1a8d2d4344be4"/>
  </p:sldMasterIdLst>
  <p:sldIdLst>
    <p:sldId xmlns:r="http://schemas.openxmlformats.org/officeDocument/2006/relationships" id="256" r:id="Ra6aa3c3b09704a53"/>
    <p:sldId xmlns:r="http://schemas.openxmlformats.org/officeDocument/2006/relationships" id="257" r:id="Rd8dfd9b075c546d8"/>
    <p:sldId xmlns:r="http://schemas.openxmlformats.org/officeDocument/2006/relationships" id="258" r:id="R786af855b4f5423d"/>
    <p:sldId xmlns:r="http://schemas.openxmlformats.org/officeDocument/2006/relationships" id="259" r:id="R34a6c1b61601498c"/>
    <p:sldId xmlns:r="http://schemas.openxmlformats.org/officeDocument/2006/relationships" id="260" r:id="R5de290a8b9244c31"/>
    <p:sldId xmlns:r="http://schemas.openxmlformats.org/officeDocument/2006/relationships" id="261" r:id="R0eb1c2830704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1a8d2d4344be4" /><Relationship Type="http://schemas.openxmlformats.org/officeDocument/2006/relationships/slide" Target="/ppt/slides/slide1.xml" Id="Ra6aa3c3b09704a53" /><Relationship Type="http://schemas.openxmlformats.org/officeDocument/2006/relationships/slide" Target="/ppt/slides/slide2.xml" Id="Rd8dfd9b075c546d8" /><Relationship Type="http://schemas.openxmlformats.org/officeDocument/2006/relationships/slide" Target="/ppt/slides/slide3.xml" Id="R786af855b4f5423d" /><Relationship Type="http://schemas.openxmlformats.org/officeDocument/2006/relationships/slide" Target="/ppt/slides/slide4.xml" Id="R34a6c1b61601498c" /><Relationship Type="http://schemas.openxmlformats.org/officeDocument/2006/relationships/slide" Target="/ppt/slides/slide5.xml" Id="R5de290a8b9244c31" /><Relationship Type="http://schemas.openxmlformats.org/officeDocument/2006/relationships/slide" Target="/ppt/slides/slide6.xml" Id="R0eb1c2830704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b20b86714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23c9306804cba" /><Relationship Type="http://schemas.openxmlformats.org/officeDocument/2006/relationships/theme" Target="/ppt/slideMasters/theme/theme1.xml" Id="R53ceedc4b8e2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23c9306804c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0130a314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fb5509afb44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4e660150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e1d11d07d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5aea7ab5443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15984be91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2TAL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2TAL ELEKTRO AS ble etablert [år] og holder til i Lærdal.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INSTALLASJON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Hansegardsvegen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6887 Lærdal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985 233 632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ELEKTRO AS</a:t>
            </a:r>
          </a:p>
        </p:txBody>
      </p:sp>
    </p:spTree>
  </p:cSld>
  <p:clrMapOvr>
    <a:masterClrMapping xmlns:a="http://schemas.openxmlformats.org/drawingml/2006/main"/>
  </p:clrMapOvr>
</p:sld>
</file>