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108b5e4fd74b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0931165bf0471b"/>
  </p:sldMasterIdLst>
  <p:sldIdLst>
    <p:sldId xmlns:r="http://schemas.openxmlformats.org/officeDocument/2006/relationships" id="256" r:id="R09830b3c8b244427"/>
    <p:sldId xmlns:r="http://schemas.openxmlformats.org/officeDocument/2006/relationships" id="257" r:id="Rabf9d5f4a8e94ee8"/>
    <p:sldId xmlns:r="http://schemas.openxmlformats.org/officeDocument/2006/relationships" id="258" r:id="R9e26e38077dd4f69"/>
    <p:sldId xmlns:r="http://schemas.openxmlformats.org/officeDocument/2006/relationships" id="259" r:id="Rf6349059a82c4261"/>
    <p:sldId xmlns:r="http://schemas.openxmlformats.org/officeDocument/2006/relationships" id="260" r:id="R42605a8458d143b8"/>
    <p:sldId xmlns:r="http://schemas.openxmlformats.org/officeDocument/2006/relationships" id="261" r:id="R7ebb7c93b5564a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0931165bf0471b" /><Relationship Type="http://schemas.openxmlformats.org/officeDocument/2006/relationships/slide" Target="/ppt/slides/slide1.xml" Id="R09830b3c8b244427" /><Relationship Type="http://schemas.openxmlformats.org/officeDocument/2006/relationships/slide" Target="/ppt/slides/slide2.xml" Id="Rabf9d5f4a8e94ee8" /><Relationship Type="http://schemas.openxmlformats.org/officeDocument/2006/relationships/slide" Target="/ppt/slides/slide3.xml" Id="R9e26e38077dd4f69" /><Relationship Type="http://schemas.openxmlformats.org/officeDocument/2006/relationships/slide" Target="/ppt/slides/slide4.xml" Id="Rf6349059a82c4261" /><Relationship Type="http://schemas.openxmlformats.org/officeDocument/2006/relationships/slide" Target="/ppt/slides/slide5.xml" Id="R42605a8458d143b8" /><Relationship Type="http://schemas.openxmlformats.org/officeDocument/2006/relationships/slide" Target="/ppt/slides/slide6.xml" Id="R7ebb7c93b5564a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80c7258e504db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0e556129b4842" /><Relationship Type="http://schemas.openxmlformats.org/officeDocument/2006/relationships/theme" Target="/ppt/slideMasters/theme/theme1.xml" Id="R3e25961e3f5e4a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80e556129b484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656fef1ffd4a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2f33cd672748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c8c00bf7d946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8953fd917144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ce85f3f7f43b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38509ca8f46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BETONMAST INNLANDET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BETONMAST INNLANDET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BETONMAST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2816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16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nils.laeskogen@betonmast.no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www.betonmast.no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985 232 644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BETONMAST INNLANDET AS</a:t>
            </a:r>
          </a:p>
        </p:txBody>
      </p:sp>
    </p:spTree>
  </p:cSld>
  <p:clrMapOvr>
    <a:masterClrMapping xmlns:a="http://schemas.openxmlformats.org/drawingml/2006/main"/>
  </p:clrMapOvr>
</p:sld>
</file>