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9272a1a65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542e0cef74c23"/>
  </p:sldMasterIdLst>
  <p:sldIdLst>
    <p:sldId xmlns:r="http://schemas.openxmlformats.org/officeDocument/2006/relationships" id="256" r:id="R9a404a94a6ba4d14"/>
    <p:sldId xmlns:r="http://schemas.openxmlformats.org/officeDocument/2006/relationships" id="257" r:id="Rdb7f96a52f3449dc"/>
    <p:sldId xmlns:r="http://schemas.openxmlformats.org/officeDocument/2006/relationships" id="258" r:id="Rd3f9059ac9a04d88"/>
    <p:sldId xmlns:r="http://schemas.openxmlformats.org/officeDocument/2006/relationships" id="259" r:id="R2f29e4f5023f4ee7"/>
    <p:sldId xmlns:r="http://schemas.openxmlformats.org/officeDocument/2006/relationships" id="260" r:id="R6b2c248c4c024e6b"/>
    <p:sldId xmlns:r="http://schemas.openxmlformats.org/officeDocument/2006/relationships" id="261" r:id="Rc2c51eb6dcfb44e1"/>
    <p:sldId xmlns:r="http://schemas.openxmlformats.org/officeDocument/2006/relationships" id="262" r:id="Rc9d2e9209cce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542e0cef74c23" /><Relationship Type="http://schemas.openxmlformats.org/officeDocument/2006/relationships/slide" Target="/ppt/slides/slide1.xml" Id="R9a404a94a6ba4d14" /><Relationship Type="http://schemas.openxmlformats.org/officeDocument/2006/relationships/slide" Target="/ppt/slides/slide2.xml" Id="Rdb7f96a52f3449dc" /><Relationship Type="http://schemas.openxmlformats.org/officeDocument/2006/relationships/slide" Target="/ppt/slides/slide3.xml" Id="Rd3f9059ac9a04d88" /><Relationship Type="http://schemas.openxmlformats.org/officeDocument/2006/relationships/slide" Target="/ppt/slides/slide4.xml" Id="R2f29e4f5023f4ee7" /><Relationship Type="http://schemas.openxmlformats.org/officeDocument/2006/relationships/slide" Target="/ppt/slides/slide5.xml" Id="R6b2c248c4c024e6b" /><Relationship Type="http://schemas.openxmlformats.org/officeDocument/2006/relationships/slide" Target="/ppt/slides/slide6.xml" Id="Rc2c51eb6dcfb44e1" /><Relationship Type="http://schemas.openxmlformats.org/officeDocument/2006/relationships/slide" Target="/ppt/slides/slide7.xml" Id="Rc9d2e9209cce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a4dd45b05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e804510444ad0" /><Relationship Type="http://schemas.openxmlformats.org/officeDocument/2006/relationships/theme" Target="/ppt/slideMasters/theme/theme1.xml" Id="Rb552a736ba2c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e80451044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ac0901b3e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e7fb3e10b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9d089b9aa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012b2f657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0faefd42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2fa1cd434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e7aa1a0424b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O-B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O-B EIENDOM AS ble etablert [år] og holder til i Nedre Heidal.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13 709 833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STORSVINGEN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Øverbygdsvegen 1085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2677 Nedre Heidal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98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985 232 326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O-B EIENDOM AS</a:t>
            </a:r>
          </a:p>
        </p:txBody>
      </p:sp>
    </p:spTree>
  </p:cSld>
  <p:clrMapOvr>
    <a:masterClrMapping xmlns:a="http://schemas.openxmlformats.org/drawingml/2006/main"/>
  </p:clrMapOvr>
</p:sld>
</file>