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8f818fe37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0b1c40d4a496d"/>
  </p:sldMasterIdLst>
  <p:sldIdLst>
    <p:sldId xmlns:r="http://schemas.openxmlformats.org/officeDocument/2006/relationships" id="256" r:id="R70c0406f01084fd3"/>
    <p:sldId xmlns:r="http://schemas.openxmlformats.org/officeDocument/2006/relationships" id="257" r:id="Rfcc1004345f24274"/>
    <p:sldId xmlns:r="http://schemas.openxmlformats.org/officeDocument/2006/relationships" id="258" r:id="Rd1fbf4f7b2c64b07"/>
    <p:sldId xmlns:r="http://schemas.openxmlformats.org/officeDocument/2006/relationships" id="259" r:id="R07d36c035e534b01"/>
    <p:sldId xmlns:r="http://schemas.openxmlformats.org/officeDocument/2006/relationships" id="260" r:id="R7d586c8b08e7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0b1c40d4a496d" /><Relationship Type="http://schemas.openxmlformats.org/officeDocument/2006/relationships/slide" Target="/ppt/slides/slide1.xml" Id="R70c0406f01084fd3" /><Relationship Type="http://schemas.openxmlformats.org/officeDocument/2006/relationships/slide" Target="/ppt/slides/slide2.xml" Id="Rfcc1004345f24274" /><Relationship Type="http://schemas.openxmlformats.org/officeDocument/2006/relationships/slide" Target="/ppt/slides/slide3.xml" Id="Rd1fbf4f7b2c64b07" /><Relationship Type="http://schemas.openxmlformats.org/officeDocument/2006/relationships/slide" Target="/ppt/slides/slide4.xml" Id="R07d36c035e534b01" /><Relationship Type="http://schemas.openxmlformats.org/officeDocument/2006/relationships/slide" Target="/ppt/slides/slide5.xml" Id="R7d586c8b08e7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ccf9eeba947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54998f99d4d70" /><Relationship Type="http://schemas.openxmlformats.org/officeDocument/2006/relationships/theme" Target="/ppt/slideMasters/theme/theme1.xml" Id="Rc00fab6441ee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554998f99d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eb198f11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50284b61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f8601f33f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29b40562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856f5c4b84a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VINSTRA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VINSTRA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VINSTRA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VINSTRA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VINSTRA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VINSTRA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985 231 648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VINSTRA AS</a:t>
            </a:r>
          </a:p>
        </p:txBody>
      </p:sp>
    </p:spTree>
  </p:cSld>
  <p:clrMapOvr>
    <a:masterClrMapping xmlns:a="http://schemas.openxmlformats.org/drawingml/2006/main"/>
  </p:clrMapOvr>
</p:sld>
</file>