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ba036bf8b814aa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52cb7248acc40c5"/>
  </p:sldMasterIdLst>
  <p:sldIdLst>
    <p:sldId xmlns:r="http://schemas.openxmlformats.org/officeDocument/2006/relationships" id="256" r:id="R13cf802d1a824b73"/>
    <p:sldId xmlns:r="http://schemas.openxmlformats.org/officeDocument/2006/relationships" id="257" r:id="R8214310d7a824a49"/>
    <p:sldId xmlns:r="http://schemas.openxmlformats.org/officeDocument/2006/relationships" id="258" r:id="R743318ccda79401d"/>
    <p:sldId xmlns:r="http://schemas.openxmlformats.org/officeDocument/2006/relationships" id="259" r:id="R19286b8328cf4680"/>
    <p:sldId xmlns:r="http://schemas.openxmlformats.org/officeDocument/2006/relationships" id="260" r:id="R7958b852fed349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2cb7248acc40c5" /><Relationship Type="http://schemas.openxmlformats.org/officeDocument/2006/relationships/slide" Target="/ppt/slides/slide1.xml" Id="R13cf802d1a824b73" /><Relationship Type="http://schemas.openxmlformats.org/officeDocument/2006/relationships/slide" Target="/ppt/slides/slide2.xml" Id="R8214310d7a824a49" /><Relationship Type="http://schemas.openxmlformats.org/officeDocument/2006/relationships/slide" Target="/ppt/slides/slide3.xml" Id="R743318ccda79401d" /><Relationship Type="http://schemas.openxmlformats.org/officeDocument/2006/relationships/slide" Target="/ppt/slides/slide4.xml" Id="R19286b8328cf4680" /><Relationship Type="http://schemas.openxmlformats.org/officeDocument/2006/relationships/slide" Target="/ppt/slides/slide5.xml" Id="R7958b852fed349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a8861629c343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585c0d874642f4" /><Relationship Type="http://schemas.openxmlformats.org/officeDocument/2006/relationships/theme" Target="/ppt/slideMasters/theme/theme1.xml" Id="Rb0d23ba0f0414e8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b585c0d874642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6e7bf24a4549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2e208b7fb644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e61e0ddeed4b1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560e045e4745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27c0d0ab8d4e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RADIO EXACT ELVERUM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RADIO EXACT ELVERUM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RADIO EXACT ELVERUM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RADIO EXACT ELVERUM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RADIO EXACT ELVERUM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RADIO EXACT ELVERUM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985 231 168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RADIO EXACT ELVERUM AS</a:t>
            </a:r>
          </a:p>
        </p:txBody>
      </p:sp>
    </p:spTree>
  </p:cSld>
  <p:clrMapOvr>
    <a:masterClrMapping xmlns:a="http://schemas.openxmlformats.org/drawingml/2006/main"/>
  </p:clrMapOvr>
</p:sld>
</file>