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c98dbec4d64c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f2d1fa14164ac8"/>
  </p:sldMasterIdLst>
  <p:sldIdLst>
    <p:sldId xmlns:r="http://schemas.openxmlformats.org/officeDocument/2006/relationships" id="256" r:id="R522ecb5a679046e9"/>
    <p:sldId xmlns:r="http://schemas.openxmlformats.org/officeDocument/2006/relationships" id="257" r:id="Rfb1d90cb8b1343ea"/>
    <p:sldId xmlns:r="http://schemas.openxmlformats.org/officeDocument/2006/relationships" id="258" r:id="R2904c4b76294459d"/>
    <p:sldId xmlns:r="http://schemas.openxmlformats.org/officeDocument/2006/relationships" id="259" r:id="Rd401a1d6c5c143a6"/>
    <p:sldId xmlns:r="http://schemas.openxmlformats.org/officeDocument/2006/relationships" id="260" r:id="Rde0accd3479e4657"/>
    <p:sldId xmlns:r="http://schemas.openxmlformats.org/officeDocument/2006/relationships" id="261" r:id="Rc7f1b3fff1184eed"/>
    <p:sldId xmlns:r="http://schemas.openxmlformats.org/officeDocument/2006/relationships" id="262" r:id="R540bd4452bb846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f2d1fa14164ac8" /><Relationship Type="http://schemas.openxmlformats.org/officeDocument/2006/relationships/slide" Target="/ppt/slides/slide1.xml" Id="R522ecb5a679046e9" /><Relationship Type="http://schemas.openxmlformats.org/officeDocument/2006/relationships/slide" Target="/ppt/slides/slide2.xml" Id="Rfb1d90cb8b1343ea" /><Relationship Type="http://schemas.openxmlformats.org/officeDocument/2006/relationships/slide" Target="/ppt/slides/slide3.xml" Id="R2904c4b76294459d" /><Relationship Type="http://schemas.openxmlformats.org/officeDocument/2006/relationships/slide" Target="/ppt/slides/slide4.xml" Id="Rd401a1d6c5c143a6" /><Relationship Type="http://schemas.openxmlformats.org/officeDocument/2006/relationships/slide" Target="/ppt/slides/slide5.xml" Id="Rde0accd3479e4657" /><Relationship Type="http://schemas.openxmlformats.org/officeDocument/2006/relationships/slide" Target="/ppt/slides/slide6.xml" Id="Rc7f1b3fff1184eed" /><Relationship Type="http://schemas.openxmlformats.org/officeDocument/2006/relationships/slide" Target="/ppt/slides/slide7.xml" Id="R540bd4452bb846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8c5b78e21243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2515bb0234481" /><Relationship Type="http://schemas.openxmlformats.org/officeDocument/2006/relationships/theme" Target="/ppt/slideMasters/theme/theme1.xml" Id="R45149278202745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a2515bb02344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59dba1d4a47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77a27fadf42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6280513054b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8c791ea2a42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00154786d45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c36346ffd44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b98b27bfd4d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ATLANTER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ATLANTER EIENDOM AS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1 504 376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516 286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481 825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8 645 049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10 698 579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ROALD KÅRE KRISTIANSEN  –  58,0 %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MYSTER KRISTIANSEN  –  42,0 %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Havnekvartalet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985 229 155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EIENDOM AS</a:t>
            </a:r>
          </a:p>
        </p:txBody>
      </p:sp>
    </p:spTree>
  </p:cSld>
  <p:clrMapOvr>
    <a:masterClrMapping xmlns:a="http://schemas.openxmlformats.org/drawingml/2006/main"/>
  </p:clrMapOvr>
</p:sld>
</file>