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013a7c1e84f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0163958d994978"/>
  </p:sldMasterIdLst>
  <p:sldIdLst>
    <p:sldId xmlns:r="http://schemas.openxmlformats.org/officeDocument/2006/relationships" id="256" r:id="R7da3c247cb5641e9"/>
    <p:sldId xmlns:r="http://schemas.openxmlformats.org/officeDocument/2006/relationships" id="257" r:id="Rb668accb1561407f"/>
    <p:sldId xmlns:r="http://schemas.openxmlformats.org/officeDocument/2006/relationships" id="258" r:id="R9651d052d6b64ed2"/>
    <p:sldId xmlns:r="http://schemas.openxmlformats.org/officeDocument/2006/relationships" id="259" r:id="R2a38e91d058242cf"/>
    <p:sldId xmlns:r="http://schemas.openxmlformats.org/officeDocument/2006/relationships" id="260" r:id="R070b4a3f2a43495a"/>
    <p:sldId xmlns:r="http://schemas.openxmlformats.org/officeDocument/2006/relationships" id="261" r:id="R94fc05e6697042a8"/>
    <p:sldId xmlns:r="http://schemas.openxmlformats.org/officeDocument/2006/relationships" id="262" r:id="R408ff97a972342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163958d994978" /><Relationship Type="http://schemas.openxmlformats.org/officeDocument/2006/relationships/slide" Target="/ppt/slides/slide1.xml" Id="R7da3c247cb5641e9" /><Relationship Type="http://schemas.openxmlformats.org/officeDocument/2006/relationships/slide" Target="/ppt/slides/slide2.xml" Id="Rb668accb1561407f" /><Relationship Type="http://schemas.openxmlformats.org/officeDocument/2006/relationships/slide" Target="/ppt/slides/slide3.xml" Id="R9651d052d6b64ed2" /><Relationship Type="http://schemas.openxmlformats.org/officeDocument/2006/relationships/slide" Target="/ppt/slides/slide4.xml" Id="R2a38e91d058242cf" /><Relationship Type="http://schemas.openxmlformats.org/officeDocument/2006/relationships/slide" Target="/ppt/slides/slide5.xml" Id="R070b4a3f2a43495a" /><Relationship Type="http://schemas.openxmlformats.org/officeDocument/2006/relationships/slide" Target="/ppt/slides/slide6.xml" Id="R94fc05e6697042a8" /><Relationship Type="http://schemas.openxmlformats.org/officeDocument/2006/relationships/slide" Target="/ppt/slides/slide7.xml" Id="R408ff97a972342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b82a3ffcb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c061576154fbf" /><Relationship Type="http://schemas.openxmlformats.org/officeDocument/2006/relationships/theme" Target="/ppt/slideMasters/theme/theme1.xml" Id="R009d33121e6b4e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c061576154f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8a83a1122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69634145142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cfd80ffc847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9f8872fa342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f752f6c5f4a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370ff0fe44a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7a3a24206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ATLANTER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ATLANTER EIENDOM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516 286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481 825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8 645 049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10 698 579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ROALD KÅRE KRISTIANSEN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MYSTER KRISTIANSEN  –  42,0 %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Havnekvartalet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985 229 155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ATLANTER EIENDOM AS</a:t>
            </a:r>
          </a:p>
        </p:txBody>
      </p:sp>
    </p:spTree>
  </p:cSld>
  <p:clrMapOvr>
    <a:masterClrMapping xmlns:a="http://schemas.openxmlformats.org/drawingml/2006/main"/>
  </p:clrMapOvr>
</p:sld>
</file>