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8a1314de54f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cb9effd39843ea"/>
  </p:sldMasterIdLst>
  <p:sldIdLst>
    <p:sldId xmlns:r="http://schemas.openxmlformats.org/officeDocument/2006/relationships" id="256" r:id="Rab93baced9eb4faf"/>
    <p:sldId xmlns:r="http://schemas.openxmlformats.org/officeDocument/2006/relationships" id="257" r:id="R0707397b97934ffd"/>
    <p:sldId xmlns:r="http://schemas.openxmlformats.org/officeDocument/2006/relationships" id="258" r:id="R1e4c73c232b341ba"/>
    <p:sldId xmlns:r="http://schemas.openxmlformats.org/officeDocument/2006/relationships" id="259" r:id="R3256f4c0270a4e6b"/>
    <p:sldId xmlns:r="http://schemas.openxmlformats.org/officeDocument/2006/relationships" id="260" r:id="Refb80ab9fa824b16"/>
    <p:sldId xmlns:r="http://schemas.openxmlformats.org/officeDocument/2006/relationships" id="261" r:id="Rc1383fa43aee43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b9effd39843ea" /><Relationship Type="http://schemas.openxmlformats.org/officeDocument/2006/relationships/slide" Target="/ppt/slides/slide1.xml" Id="Rab93baced9eb4faf" /><Relationship Type="http://schemas.openxmlformats.org/officeDocument/2006/relationships/slide" Target="/ppt/slides/slide2.xml" Id="R0707397b97934ffd" /><Relationship Type="http://schemas.openxmlformats.org/officeDocument/2006/relationships/slide" Target="/ppt/slides/slide3.xml" Id="R1e4c73c232b341ba" /><Relationship Type="http://schemas.openxmlformats.org/officeDocument/2006/relationships/slide" Target="/ppt/slides/slide4.xml" Id="R3256f4c0270a4e6b" /><Relationship Type="http://schemas.openxmlformats.org/officeDocument/2006/relationships/slide" Target="/ppt/slides/slide5.xml" Id="Refb80ab9fa824b16" /><Relationship Type="http://schemas.openxmlformats.org/officeDocument/2006/relationships/slide" Target="/ppt/slides/slide6.xml" Id="Rc1383fa43aee43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a39a24c92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876313d374807" /><Relationship Type="http://schemas.openxmlformats.org/officeDocument/2006/relationships/theme" Target="/ppt/slideMasters/theme/theme1.xml" Id="R686b8a38a4e045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7876313d3748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d262d12e545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549b35339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b39f5e03744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d97f88334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6476aee534d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d0cfbaf92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REIDAR HALLE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ARVE HALLE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HALLE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STRØM HALLE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HALLE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HALLE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Haraldreina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7506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985 228 892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 HOLDING AS</a:t>
            </a:r>
          </a:p>
        </p:txBody>
      </p:sp>
    </p:spTree>
  </p:cSld>
  <p:clrMapOvr>
    <a:masterClrMapping xmlns:a="http://schemas.openxmlformats.org/drawingml/2006/main"/>
  </p:clrMapOvr>
</p:sld>
</file>