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b984d821b14e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61b1814c41407e"/>
  </p:sldMasterIdLst>
  <p:sldIdLst>
    <p:sldId xmlns:r="http://schemas.openxmlformats.org/officeDocument/2006/relationships" id="256" r:id="R08d4783cd2f94e0a"/>
    <p:sldId xmlns:r="http://schemas.openxmlformats.org/officeDocument/2006/relationships" id="257" r:id="Rcde7aeb369ab47dc"/>
    <p:sldId xmlns:r="http://schemas.openxmlformats.org/officeDocument/2006/relationships" id="258" r:id="R1525b2a5f7ba4d3f"/>
    <p:sldId xmlns:r="http://schemas.openxmlformats.org/officeDocument/2006/relationships" id="259" r:id="Rbb70ee2bc00e493f"/>
    <p:sldId xmlns:r="http://schemas.openxmlformats.org/officeDocument/2006/relationships" id="260" r:id="Ra3cb8a85810d43d7"/>
    <p:sldId xmlns:r="http://schemas.openxmlformats.org/officeDocument/2006/relationships" id="261" r:id="R17d180a6242642b8"/>
    <p:sldId xmlns:r="http://schemas.openxmlformats.org/officeDocument/2006/relationships" id="262" r:id="R35268f7e726d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61b1814c41407e" /><Relationship Type="http://schemas.openxmlformats.org/officeDocument/2006/relationships/slide" Target="/ppt/slides/slide1.xml" Id="R08d4783cd2f94e0a" /><Relationship Type="http://schemas.openxmlformats.org/officeDocument/2006/relationships/slide" Target="/ppt/slides/slide2.xml" Id="Rcde7aeb369ab47dc" /><Relationship Type="http://schemas.openxmlformats.org/officeDocument/2006/relationships/slide" Target="/ppt/slides/slide3.xml" Id="R1525b2a5f7ba4d3f" /><Relationship Type="http://schemas.openxmlformats.org/officeDocument/2006/relationships/slide" Target="/ppt/slides/slide4.xml" Id="Rbb70ee2bc00e493f" /><Relationship Type="http://schemas.openxmlformats.org/officeDocument/2006/relationships/slide" Target="/ppt/slides/slide5.xml" Id="Ra3cb8a85810d43d7" /><Relationship Type="http://schemas.openxmlformats.org/officeDocument/2006/relationships/slide" Target="/ppt/slides/slide6.xml" Id="R17d180a6242642b8" /><Relationship Type="http://schemas.openxmlformats.org/officeDocument/2006/relationships/slide" Target="/ppt/slides/slide7.xml" Id="R35268f7e726d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c25af69db4f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00cb1c8bd4dd2" /><Relationship Type="http://schemas.openxmlformats.org/officeDocument/2006/relationships/theme" Target="/ppt/slideMasters/theme/theme1.xml" Id="R4ba95bd243e64e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b00cb1c8bd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c82d5c5174c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a7b321dfa48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67dbb2c93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f4e1086a41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1fa3c0d524f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28f01077349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7ebae12584e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FUEL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FUEL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603 392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387 638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9 619 968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12 130 814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DAIMYO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Uranienborg terrasse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985 227 861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FUEL AS</a:t>
            </a:r>
          </a:p>
        </p:txBody>
      </p:sp>
    </p:spTree>
  </p:cSld>
  <p:clrMapOvr>
    <a:masterClrMapping xmlns:a="http://schemas.openxmlformats.org/drawingml/2006/main"/>
  </p:clrMapOvr>
</p:sld>
</file>