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031994ec98f42d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a72f1d0376f40af"/>
  </p:sldMasterIdLst>
  <p:sldIdLst>
    <p:sldId xmlns:r="http://schemas.openxmlformats.org/officeDocument/2006/relationships" id="256" r:id="R3dfcf250fb9e4326"/>
    <p:sldId xmlns:r="http://schemas.openxmlformats.org/officeDocument/2006/relationships" id="257" r:id="R2a581c99c0444e37"/>
    <p:sldId xmlns:r="http://schemas.openxmlformats.org/officeDocument/2006/relationships" id="258" r:id="R8c93f1ae00ad42f2"/>
    <p:sldId xmlns:r="http://schemas.openxmlformats.org/officeDocument/2006/relationships" id="259" r:id="Rfb1bf00b6b074b71"/>
    <p:sldId xmlns:r="http://schemas.openxmlformats.org/officeDocument/2006/relationships" id="260" r:id="R62b43039b9ba47cd"/>
    <p:sldId xmlns:r="http://schemas.openxmlformats.org/officeDocument/2006/relationships" id="261" r:id="R711c65b93dfa471b"/>
    <p:sldId xmlns:r="http://schemas.openxmlformats.org/officeDocument/2006/relationships" id="262" r:id="Rb1ee28e53ac847b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a72f1d0376f40af" /><Relationship Type="http://schemas.openxmlformats.org/officeDocument/2006/relationships/slide" Target="/ppt/slides/slide1.xml" Id="R3dfcf250fb9e4326" /><Relationship Type="http://schemas.openxmlformats.org/officeDocument/2006/relationships/slide" Target="/ppt/slides/slide2.xml" Id="R2a581c99c0444e37" /><Relationship Type="http://schemas.openxmlformats.org/officeDocument/2006/relationships/slide" Target="/ppt/slides/slide3.xml" Id="R8c93f1ae00ad42f2" /><Relationship Type="http://schemas.openxmlformats.org/officeDocument/2006/relationships/slide" Target="/ppt/slides/slide4.xml" Id="Rfb1bf00b6b074b71" /><Relationship Type="http://schemas.openxmlformats.org/officeDocument/2006/relationships/slide" Target="/ppt/slides/slide5.xml" Id="R62b43039b9ba47cd" /><Relationship Type="http://schemas.openxmlformats.org/officeDocument/2006/relationships/slide" Target="/ppt/slides/slide6.xml" Id="R711c65b93dfa471b" /><Relationship Type="http://schemas.openxmlformats.org/officeDocument/2006/relationships/slide" Target="/ppt/slides/slide7.xml" Id="Rb1ee28e53ac847b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c66382f8cb643f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63134593c64c75" /><Relationship Type="http://schemas.openxmlformats.org/officeDocument/2006/relationships/theme" Target="/ppt/slideMasters/theme/theme1.xml" Id="Rbac3125fcb0a4b4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a63134593c64c7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af86d592fb4ae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e2572b24eb43a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fb0ff74ae74e5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f8c24c3a85449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9e7b1728e34b0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965cb7d9ec489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5b53c35c6c44b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STORM ELEKTRO 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STORM ELEKTRO 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STORM ELEKTRO VEST AS ble etablert [år] og holder til i Ålesund.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STORM ELEKTRO 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STORM ELEKTRO 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STORM ELEKTRO 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34 200 381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2 503 382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2 024 118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2 011 912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8 048 213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STORM ELEKTRO 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J. H. HOLTET HOLDING AS  –  90,1 %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KNOTTEN PER GUNNAR HAUGE  –  9,9 %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STORM ELEKTRO 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Breivika industriveg 45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6018 Ålesund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40 60 32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john.henry@stormelektro.com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www.stormelektro.com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985 226 199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STORM ELEKTRO VEST AS</a:t>
            </a:r>
          </a:p>
        </p:txBody>
      </p:sp>
    </p:spTree>
  </p:cSld>
  <p:clrMapOvr>
    <a:masterClrMapping xmlns:a="http://schemas.openxmlformats.org/drawingml/2006/main"/>
  </p:clrMapOvr>
</p:sld>
</file>