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ac81b174445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a6e83f283486c"/>
  </p:sldMasterIdLst>
  <p:sldIdLst>
    <p:sldId xmlns:r="http://schemas.openxmlformats.org/officeDocument/2006/relationships" id="256" r:id="R78d4c364dee94ae1"/>
    <p:sldId xmlns:r="http://schemas.openxmlformats.org/officeDocument/2006/relationships" id="257" r:id="R40ec2ebb92704491"/>
    <p:sldId xmlns:r="http://schemas.openxmlformats.org/officeDocument/2006/relationships" id="258" r:id="R03ece7abc7c74710"/>
    <p:sldId xmlns:r="http://schemas.openxmlformats.org/officeDocument/2006/relationships" id="259" r:id="R13c10328bf2741eb"/>
    <p:sldId xmlns:r="http://schemas.openxmlformats.org/officeDocument/2006/relationships" id="260" r:id="R95446d00e8e34304"/>
    <p:sldId xmlns:r="http://schemas.openxmlformats.org/officeDocument/2006/relationships" id="261" r:id="R3cfd5b7cbef04699"/>
    <p:sldId xmlns:r="http://schemas.openxmlformats.org/officeDocument/2006/relationships" id="262" r:id="R2770181739fa45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a6e83f283486c" /><Relationship Type="http://schemas.openxmlformats.org/officeDocument/2006/relationships/slide" Target="/ppt/slides/slide1.xml" Id="R78d4c364dee94ae1" /><Relationship Type="http://schemas.openxmlformats.org/officeDocument/2006/relationships/slide" Target="/ppt/slides/slide2.xml" Id="R40ec2ebb92704491" /><Relationship Type="http://schemas.openxmlformats.org/officeDocument/2006/relationships/slide" Target="/ppt/slides/slide3.xml" Id="R03ece7abc7c74710" /><Relationship Type="http://schemas.openxmlformats.org/officeDocument/2006/relationships/slide" Target="/ppt/slides/slide4.xml" Id="R13c10328bf2741eb" /><Relationship Type="http://schemas.openxmlformats.org/officeDocument/2006/relationships/slide" Target="/ppt/slides/slide5.xml" Id="R95446d00e8e34304" /><Relationship Type="http://schemas.openxmlformats.org/officeDocument/2006/relationships/slide" Target="/ppt/slides/slide6.xml" Id="R3cfd5b7cbef04699" /><Relationship Type="http://schemas.openxmlformats.org/officeDocument/2006/relationships/slide" Target="/ppt/slides/slide7.xml" Id="R2770181739fa45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6667d26bd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e5b52de3340f3" /><Relationship Type="http://schemas.openxmlformats.org/officeDocument/2006/relationships/theme" Target="/ppt/slideMasters/theme/theme1.xml" Id="R0864dbe02284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e5b52de33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b0e50020848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0e349902743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f5bf66bbe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c4bd6d10a43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f77156eb0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4d52062504b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b58124e27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 ELEKTRO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 ELEKTRO 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27 913 979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1 203 913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1 046 095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7 089 484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60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john.henry@stormelektro.com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www.stormelektro.com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985 226 199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ELEKTRO VEST AS</a:t>
            </a:r>
          </a:p>
        </p:txBody>
      </p:sp>
    </p:spTree>
  </p:cSld>
  <p:clrMapOvr>
    <a:masterClrMapping xmlns:a="http://schemas.openxmlformats.org/drawingml/2006/main"/>
  </p:clrMapOvr>
</p:sld>
</file>