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06c8dfaf44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03d3e207b34e47"/>
  </p:sldMasterIdLst>
  <p:sldIdLst>
    <p:sldId xmlns:r="http://schemas.openxmlformats.org/officeDocument/2006/relationships" id="256" r:id="R5eded3f265ea43d9"/>
    <p:sldId xmlns:r="http://schemas.openxmlformats.org/officeDocument/2006/relationships" id="257" r:id="R8d5114432e2849a2"/>
    <p:sldId xmlns:r="http://schemas.openxmlformats.org/officeDocument/2006/relationships" id="258" r:id="Rf071fe71c4bb4756"/>
    <p:sldId xmlns:r="http://schemas.openxmlformats.org/officeDocument/2006/relationships" id="259" r:id="R4db86c573fa448b6"/>
    <p:sldId xmlns:r="http://schemas.openxmlformats.org/officeDocument/2006/relationships" id="260" r:id="R8900c35ee71a4e27"/>
    <p:sldId xmlns:r="http://schemas.openxmlformats.org/officeDocument/2006/relationships" id="261" r:id="R2e7093eaf1ad43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3d3e207b34e47" /><Relationship Type="http://schemas.openxmlformats.org/officeDocument/2006/relationships/slide" Target="/ppt/slides/slide1.xml" Id="R5eded3f265ea43d9" /><Relationship Type="http://schemas.openxmlformats.org/officeDocument/2006/relationships/slide" Target="/ppt/slides/slide2.xml" Id="R8d5114432e2849a2" /><Relationship Type="http://schemas.openxmlformats.org/officeDocument/2006/relationships/slide" Target="/ppt/slides/slide3.xml" Id="Rf071fe71c4bb4756" /><Relationship Type="http://schemas.openxmlformats.org/officeDocument/2006/relationships/slide" Target="/ppt/slides/slide4.xml" Id="R4db86c573fa448b6" /><Relationship Type="http://schemas.openxmlformats.org/officeDocument/2006/relationships/slide" Target="/ppt/slides/slide5.xml" Id="R8900c35ee71a4e27" /><Relationship Type="http://schemas.openxmlformats.org/officeDocument/2006/relationships/slide" Target="/ppt/slides/slide6.xml" Id="R2e7093eaf1ad43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618c89bc74b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5ea68a84d44e3" /><Relationship Type="http://schemas.openxmlformats.org/officeDocument/2006/relationships/theme" Target="/ppt/slideMasters/theme/theme1.xml" Id="R4ff105d218ca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b5ea68a84d44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480ca9d9d4a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f301f3b8f4f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9bcf2e73a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41db10a8b49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dd724aef641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65fef5d6243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MEX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MEX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MEX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MEX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MEX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MEX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MUCHO MAS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MEX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985 225 524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MEX DRIFT AS</a:t>
            </a:r>
          </a:p>
        </p:txBody>
      </p:sp>
    </p:spTree>
  </p:cSld>
  <p:clrMapOvr>
    <a:masterClrMapping xmlns:a="http://schemas.openxmlformats.org/drawingml/2006/main"/>
  </p:clrMapOvr>
</p:sld>
</file>