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f10b4b93464b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4d6283895f48ea"/>
  </p:sldMasterIdLst>
  <p:sldIdLst>
    <p:sldId xmlns:r="http://schemas.openxmlformats.org/officeDocument/2006/relationships" id="256" r:id="R4ef5a213b8ca4258"/>
    <p:sldId xmlns:r="http://schemas.openxmlformats.org/officeDocument/2006/relationships" id="257" r:id="R3f9e99b0aa934f46"/>
    <p:sldId xmlns:r="http://schemas.openxmlformats.org/officeDocument/2006/relationships" id="258" r:id="R3a3c62e12c054a63"/>
    <p:sldId xmlns:r="http://schemas.openxmlformats.org/officeDocument/2006/relationships" id="259" r:id="R6cbcaab7b7724d3f"/>
    <p:sldId xmlns:r="http://schemas.openxmlformats.org/officeDocument/2006/relationships" id="260" r:id="Rfddf59f618a64b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d6283895f48ea" /><Relationship Type="http://schemas.openxmlformats.org/officeDocument/2006/relationships/slide" Target="/ppt/slides/slide1.xml" Id="R4ef5a213b8ca4258" /><Relationship Type="http://schemas.openxmlformats.org/officeDocument/2006/relationships/slide" Target="/ppt/slides/slide2.xml" Id="R3f9e99b0aa934f46" /><Relationship Type="http://schemas.openxmlformats.org/officeDocument/2006/relationships/slide" Target="/ppt/slides/slide3.xml" Id="R3a3c62e12c054a63" /><Relationship Type="http://schemas.openxmlformats.org/officeDocument/2006/relationships/slide" Target="/ppt/slides/slide4.xml" Id="R6cbcaab7b7724d3f" /><Relationship Type="http://schemas.openxmlformats.org/officeDocument/2006/relationships/slide" Target="/ppt/slides/slide5.xml" Id="Rfddf59f618a64b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02e06f5fb144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b3998656e40e9" /><Relationship Type="http://schemas.openxmlformats.org/officeDocument/2006/relationships/theme" Target="/ppt/slideMasters/theme/theme1.xml" Id="R1dc7eb1f0eaa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0b3998656e40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703ac9a0746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dcbcc0e7642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0a6f03bf3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088b3c3124f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58eb4c5b048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VESTLANDSMAT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VESTLANDSMAT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985 224 846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VESTLANDSMAT AS</a:t>
            </a:r>
          </a:p>
        </p:txBody>
      </p:sp>
    </p:spTree>
  </p:cSld>
  <p:clrMapOvr>
    <a:masterClrMapping xmlns:a="http://schemas.openxmlformats.org/drawingml/2006/main"/>
  </p:clrMapOvr>
</p:sld>
</file>