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871c5ef9f341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1a557c39844303"/>
  </p:sldMasterIdLst>
  <p:sldIdLst>
    <p:sldId xmlns:r="http://schemas.openxmlformats.org/officeDocument/2006/relationships" id="256" r:id="R7eae10bce50c4edc"/>
    <p:sldId xmlns:r="http://schemas.openxmlformats.org/officeDocument/2006/relationships" id="257" r:id="R9a9d4fba8f774f37"/>
    <p:sldId xmlns:r="http://schemas.openxmlformats.org/officeDocument/2006/relationships" id="258" r:id="Rb33e87b36a714112"/>
    <p:sldId xmlns:r="http://schemas.openxmlformats.org/officeDocument/2006/relationships" id="259" r:id="Rea182c2c02184be8"/>
    <p:sldId xmlns:r="http://schemas.openxmlformats.org/officeDocument/2006/relationships" id="260" r:id="R7eb27c07f8ef4d95"/>
    <p:sldId xmlns:r="http://schemas.openxmlformats.org/officeDocument/2006/relationships" id="261" r:id="Rfcb7ed8636b84a85"/>
    <p:sldId xmlns:r="http://schemas.openxmlformats.org/officeDocument/2006/relationships" id="262" r:id="Refff48eadab54c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1a557c39844303" /><Relationship Type="http://schemas.openxmlformats.org/officeDocument/2006/relationships/slide" Target="/ppt/slides/slide1.xml" Id="R7eae10bce50c4edc" /><Relationship Type="http://schemas.openxmlformats.org/officeDocument/2006/relationships/slide" Target="/ppt/slides/slide2.xml" Id="R9a9d4fba8f774f37" /><Relationship Type="http://schemas.openxmlformats.org/officeDocument/2006/relationships/slide" Target="/ppt/slides/slide3.xml" Id="Rb33e87b36a714112" /><Relationship Type="http://schemas.openxmlformats.org/officeDocument/2006/relationships/slide" Target="/ppt/slides/slide4.xml" Id="Rea182c2c02184be8" /><Relationship Type="http://schemas.openxmlformats.org/officeDocument/2006/relationships/slide" Target="/ppt/slides/slide5.xml" Id="R7eb27c07f8ef4d95" /><Relationship Type="http://schemas.openxmlformats.org/officeDocument/2006/relationships/slide" Target="/ppt/slides/slide6.xml" Id="Rfcb7ed8636b84a85" /><Relationship Type="http://schemas.openxmlformats.org/officeDocument/2006/relationships/slide" Target="/ppt/slides/slide7.xml" Id="Refff48eadab54c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880f6cb54346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97bb9c8de48a2" /><Relationship Type="http://schemas.openxmlformats.org/officeDocument/2006/relationships/theme" Target="/ppt/slideMasters/theme/theme1.xml" Id="R423fcea64a5f4e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997bb9c8de48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18e070a5140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8151fea3d4e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aca51fb6949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b778957ce43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27f43ea90648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d296f433747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83b1b8f6b4b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NYBOLOFT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NYBOLOFT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NYBOLOFT ENTREPRENØR AS ble etablert [år] og holder til i Hammerfest.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NYBOLOFT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NYBOLOFT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NYBOLOFT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19 635 824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−264 094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−417 909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−418 172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7 061 179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NYBOLOFT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K.F HOLDING AS  –  55,1 %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FREDRIKSEN KAI  –  15,3 %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NYBOLOFT ENTREPRENØR AS  –  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FREDRIKSEN SVEIN  –  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OLA  –  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YDSTIE ARNSTEIN  –  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NYBOLOFT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Brenneriveien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9601 Hammerfest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42 17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kai.fredriksen@nyboloft.no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985 224 439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NYBOLOFT ENTREPRENØR AS</a:t>
            </a:r>
          </a:p>
        </p:txBody>
      </p:sp>
    </p:spTree>
  </p:cSld>
  <p:clrMapOvr>
    <a:masterClrMapping xmlns:a="http://schemas.openxmlformats.org/drawingml/2006/main"/>
  </p:clrMapOvr>
</p:sld>
</file>