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330bea900848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014b6aa91d4132"/>
  </p:sldMasterIdLst>
  <p:sldIdLst>
    <p:sldId xmlns:r="http://schemas.openxmlformats.org/officeDocument/2006/relationships" id="256" r:id="Rc881732346644542"/>
    <p:sldId xmlns:r="http://schemas.openxmlformats.org/officeDocument/2006/relationships" id="257" r:id="R41997374432f441d"/>
    <p:sldId xmlns:r="http://schemas.openxmlformats.org/officeDocument/2006/relationships" id="258" r:id="R63cc9f9f47434f43"/>
    <p:sldId xmlns:r="http://schemas.openxmlformats.org/officeDocument/2006/relationships" id="259" r:id="Rcf101198c2914538"/>
    <p:sldId xmlns:r="http://schemas.openxmlformats.org/officeDocument/2006/relationships" id="260" r:id="R2cadfeea4b7d46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14b6aa91d4132" /><Relationship Type="http://schemas.openxmlformats.org/officeDocument/2006/relationships/slide" Target="/ppt/slides/slide1.xml" Id="Rc881732346644542" /><Relationship Type="http://schemas.openxmlformats.org/officeDocument/2006/relationships/slide" Target="/ppt/slides/slide2.xml" Id="R41997374432f441d" /><Relationship Type="http://schemas.openxmlformats.org/officeDocument/2006/relationships/slide" Target="/ppt/slides/slide3.xml" Id="R63cc9f9f47434f43" /><Relationship Type="http://schemas.openxmlformats.org/officeDocument/2006/relationships/slide" Target="/ppt/slides/slide4.xml" Id="Rcf101198c2914538" /><Relationship Type="http://schemas.openxmlformats.org/officeDocument/2006/relationships/slide" Target="/ppt/slides/slide5.xml" Id="R2cadfeea4b7d46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d93490ce5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c2c2f997b49be" /><Relationship Type="http://schemas.openxmlformats.org/officeDocument/2006/relationships/theme" Target="/ppt/slideMasters/theme/theme1.xml" Id="R35ee7c4ea718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c2c2f997b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3dcc1fde1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c6b5364834c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7e79a2476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48b2dcef248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7c688f3ac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PENSJONISTENES REISEKLUBB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PENSJONISTENES REISEKLUBB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PENSJONISTENES REISEKLUBB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PENSJONISTENES REISEKLUBB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PENSJONISTENES REISEKLUBB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PENSJONISTENES REISEKLUBB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985 224 285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PENSJONISTENES REISEKLUBB NORGE AS</a:t>
            </a:r>
          </a:p>
        </p:txBody>
      </p:sp>
    </p:spTree>
  </p:cSld>
  <p:clrMapOvr>
    <a:masterClrMapping xmlns:a="http://schemas.openxmlformats.org/drawingml/2006/main"/>
  </p:clrMapOvr>
</p:sld>
</file>