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fb09dc256140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c824db003d4139"/>
  </p:sldMasterIdLst>
  <p:sldIdLst>
    <p:sldId xmlns:r="http://schemas.openxmlformats.org/officeDocument/2006/relationships" id="256" r:id="Ra3c4b1c4311048ee"/>
    <p:sldId xmlns:r="http://schemas.openxmlformats.org/officeDocument/2006/relationships" id="257" r:id="Rdc9b7cb681ec43ae"/>
    <p:sldId xmlns:r="http://schemas.openxmlformats.org/officeDocument/2006/relationships" id="258" r:id="R3fb763c3ef3e4715"/>
    <p:sldId xmlns:r="http://schemas.openxmlformats.org/officeDocument/2006/relationships" id="259" r:id="Raada1b811a3a4afa"/>
    <p:sldId xmlns:r="http://schemas.openxmlformats.org/officeDocument/2006/relationships" id="260" r:id="R928e014c981443bf"/>
    <p:sldId xmlns:r="http://schemas.openxmlformats.org/officeDocument/2006/relationships" id="261" r:id="R1640a902cd5342b5"/>
    <p:sldId xmlns:r="http://schemas.openxmlformats.org/officeDocument/2006/relationships" id="262" r:id="R20e9ed03e85842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c824db003d4139" /><Relationship Type="http://schemas.openxmlformats.org/officeDocument/2006/relationships/slide" Target="/ppt/slides/slide1.xml" Id="Ra3c4b1c4311048ee" /><Relationship Type="http://schemas.openxmlformats.org/officeDocument/2006/relationships/slide" Target="/ppt/slides/slide2.xml" Id="Rdc9b7cb681ec43ae" /><Relationship Type="http://schemas.openxmlformats.org/officeDocument/2006/relationships/slide" Target="/ppt/slides/slide3.xml" Id="R3fb763c3ef3e4715" /><Relationship Type="http://schemas.openxmlformats.org/officeDocument/2006/relationships/slide" Target="/ppt/slides/slide4.xml" Id="Raada1b811a3a4afa" /><Relationship Type="http://schemas.openxmlformats.org/officeDocument/2006/relationships/slide" Target="/ppt/slides/slide5.xml" Id="R928e014c981443bf" /><Relationship Type="http://schemas.openxmlformats.org/officeDocument/2006/relationships/slide" Target="/ppt/slides/slide6.xml" Id="R1640a902cd5342b5" /><Relationship Type="http://schemas.openxmlformats.org/officeDocument/2006/relationships/slide" Target="/ppt/slides/slide7.xml" Id="R20e9ed03e85842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4c02e0d83a4e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76dcc087794a24" /><Relationship Type="http://schemas.openxmlformats.org/officeDocument/2006/relationships/theme" Target="/ppt/slideMasters/theme/theme1.xml" Id="R887ffdcfa8eb42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76dcc087794a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0cb7efba4d4c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370d2fcb7746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75c9528204d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39f422a0614b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8041b994c444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a0a6a5fd5a4c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c8909376f64c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ØKONOMIBYGG ARKITEKTUR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ØKONOMIBYGG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ØKONOMIBYGG ARKITEKTUR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ØKONOMIBYGG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ØKONOMIBYGG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ØKONOMIBYGG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914 083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−102 592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−84 781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338 894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ØKONOMIBYGG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ØVERÅS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ØKONOMIBYGG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Ove Øverås, Hellerud terrasse 3D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0672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00 52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post@okonomibygg.no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www.okonomibygg.no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985 223 769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ØKONOMIBYGG ARKITEKTUR AS</a:t>
            </a:r>
          </a:p>
        </p:txBody>
      </p:sp>
    </p:spTree>
  </p:cSld>
  <p:clrMapOvr>
    <a:masterClrMapping xmlns:a="http://schemas.openxmlformats.org/drawingml/2006/main"/>
  </p:clrMapOvr>
</p:sld>
</file>