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ccad18237e49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87efd3f93845f3"/>
  </p:sldMasterIdLst>
  <p:sldIdLst>
    <p:sldId xmlns:r="http://schemas.openxmlformats.org/officeDocument/2006/relationships" id="256" r:id="Rd6ae178d4f4746bb"/>
    <p:sldId xmlns:r="http://schemas.openxmlformats.org/officeDocument/2006/relationships" id="257" r:id="Rdeab4f35c9184fcc"/>
    <p:sldId xmlns:r="http://schemas.openxmlformats.org/officeDocument/2006/relationships" id="258" r:id="Rcce5fc1076564fc1"/>
    <p:sldId xmlns:r="http://schemas.openxmlformats.org/officeDocument/2006/relationships" id="259" r:id="Rb747f1da353f4894"/>
    <p:sldId xmlns:r="http://schemas.openxmlformats.org/officeDocument/2006/relationships" id="260" r:id="R93ed5e5fadfe45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87efd3f93845f3" /><Relationship Type="http://schemas.openxmlformats.org/officeDocument/2006/relationships/slide" Target="/ppt/slides/slide1.xml" Id="Rd6ae178d4f4746bb" /><Relationship Type="http://schemas.openxmlformats.org/officeDocument/2006/relationships/slide" Target="/ppt/slides/slide2.xml" Id="Rdeab4f35c9184fcc" /><Relationship Type="http://schemas.openxmlformats.org/officeDocument/2006/relationships/slide" Target="/ppt/slides/slide3.xml" Id="Rcce5fc1076564fc1" /><Relationship Type="http://schemas.openxmlformats.org/officeDocument/2006/relationships/slide" Target="/ppt/slides/slide4.xml" Id="Rb747f1da353f4894" /><Relationship Type="http://schemas.openxmlformats.org/officeDocument/2006/relationships/slide" Target="/ppt/slides/slide5.xml" Id="R93ed5e5fadfe45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4c0763c68f4e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02b0b93064d8e" /><Relationship Type="http://schemas.openxmlformats.org/officeDocument/2006/relationships/theme" Target="/ppt/slideMasters/theme/theme1.xml" Id="R019f2812984f43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502b0b93064d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6dc8dfafd48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41eb9f745641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33f1c9734449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5c9fd5b6548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f78bdb3b44c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KRASNAPOLSKY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KRASNAPOLSKY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KRASNAPOLSKY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KRASNAPOLSKY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KRASNAPOLSKY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KRASNAPOLSKY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985 217 068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KRASNAPOLSKY AS</a:t>
            </a:r>
          </a:p>
        </p:txBody>
      </p:sp>
    </p:spTree>
  </p:cSld>
  <p:clrMapOvr>
    <a:masterClrMapping xmlns:a="http://schemas.openxmlformats.org/drawingml/2006/main"/>
  </p:clrMapOvr>
</p:sld>
</file>