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74335e1cc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85f5e9b954179"/>
  </p:sldMasterIdLst>
  <p:sldIdLst>
    <p:sldId xmlns:r="http://schemas.openxmlformats.org/officeDocument/2006/relationships" id="256" r:id="R175af910de3b4d75"/>
    <p:sldId xmlns:r="http://schemas.openxmlformats.org/officeDocument/2006/relationships" id="257" r:id="R7561ee7a848045a4"/>
    <p:sldId xmlns:r="http://schemas.openxmlformats.org/officeDocument/2006/relationships" id="258" r:id="R2ea6ca07ba75422e"/>
    <p:sldId xmlns:r="http://schemas.openxmlformats.org/officeDocument/2006/relationships" id="259" r:id="R8defbcbef9274154"/>
    <p:sldId xmlns:r="http://schemas.openxmlformats.org/officeDocument/2006/relationships" id="260" r:id="R9a84b27e766e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85f5e9b954179" /><Relationship Type="http://schemas.openxmlformats.org/officeDocument/2006/relationships/slide" Target="/ppt/slides/slide1.xml" Id="R175af910de3b4d75" /><Relationship Type="http://schemas.openxmlformats.org/officeDocument/2006/relationships/slide" Target="/ppt/slides/slide2.xml" Id="R7561ee7a848045a4" /><Relationship Type="http://schemas.openxmlformats.org/officeDocument/2006/relationships/slide" Target="/ppt/slides/slide3.xml" Id="R2ea6ca07ba75422e" /><Relationship Type="http://schemas.openxmlformats.org/officeDocument/2006/relationships/slide" Target="/ppt/slides/slide4.xml" Id="R8defbcbef9274154" /><Relationship Type="http://schemas.openxmlformats.org/officeDocument/2006/relationships/slide" Target="/ppt/slides/slide5.xml" Id="R9a84b27e766e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8f0d9c5ff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706bf7d3944dd" /><Relationship Type="http://schemas.openxmlformats.org/officeDocument/2006/relationships/theme" Target="/ppt/slideMasters/theme/theme1.xml" Id="R50ea0e06daee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706bf7d3944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8b71db5e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09777970f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844b5e21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24e175897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15ad2a82c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985 215 324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GRANÅS EIENDOM AS</a:t>
            </a:r>
          </a:p>
        </p:txBody>
      </p:sp>
    </p:spTree>
  </p:cSld>
  <p:clrMapOvr>
    <a:masterClrMapping xmlns:a="http://schemas.openxmlformats.org/drawingml/2006/main"/>
  </p:clrMapOvr>
</p:sld>
</file>