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bfa0efdb54a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fd2b415ba4491c"/>
  </p:sldMasterIdLst>
  <p:sldIdLst>
    <p:sldId xmlns:r="http://schemas.openxmlformats.org/officeDocument/2006/relationships" id="256" r:id="R985eb83005234425"/>
    <p:sldId xmlns:r="http://schemas.openxmlformats.org/officeDocument/2006/relationships" id="257" r:id="Rbfe102b8f73b41d0"/>
    <p:sldId xmlns:r="http://schemas.openxmlformats.org/officeDocument/2006/relationships" id="258" r:id="Rc44b11346ac344de"/>
    <p:sldId xmlns:r="http://schemas.openxmlformats.org/officeDocument/2006/relationships" id="259" r:id="Rea9535f86ddd4d53"/>
    <p:sldId xmlns:r="http://schemas.openxmlformats.org/officeDocument/2006/relationships" id="260" r:id="R8850153aab124daf"/>
    <p:sldId xmlns:r="http://schemas.openxmlformats.org/officeDocument/2006/relationships" id="261" r:id="R097d957b33f2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d2b415ba4491c" /><Relationship Type="http://schemas.openxmlformats.org/officeDocument/2006/relationships/slide" Target="/ppt/slides/slide1.xml" Id="R985eb83005234425" /><Relationship Type="http://schemas.openxmlformats.org/officeDocument/2006/relationships/slide" Target="/ppt/slides/slide2.xml" Id="Rbfe102b8f73b41d0" /><Relationship Type="http://schemas.openxmlformats.org/officeDocument/2006/relationships/slide" Target="/ppt/slides/slide3.xml" Id="Rc44b11346ac344de" /><Relationship Type="http://schemas.openxmlformats.org/officeDocument/2006/relationships/slide" Target="/ppt/slides/slide4.xml" Id="Rea9535f86ddd4d53" /><Relationship Type="http://schemas.openxmlformats.org/officeDocument/2006/relationships/slide" Target="/ppt/slides/slide5.xml" Id="R8850153aab124daf" /><Relationship Type="http://schemas.openxmlformats.org/officeDocument/2006/relationships/slide" Target="/ppt/slides/slide6.xml" Id="R097d957b33f2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f8f3595f14a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658c0a727499b" /><Relationship Type="http://schemas.openxmlformats.org/officeDocument/2006/relationships/theme" Target="/ppt/slideMasters/theme/theme1.xml" Id="R42c98f3b64c6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a658c0a72749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1ebc935f94e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caba854f14a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3b5a944a643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5ff4b191741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f0f820d32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277032b5444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ARTHUR RØNNESTAD EFTF.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ARTHUR RØNNESTAD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RØNNESTAD EFTF.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ARTHUR RØNNESTAD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ARTHUR RØNNESTAD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ARTHUR RØNNESTAD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RØNNESTAD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ARTHUR RØNNESTAD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Rønnebergs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91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firmapost@ronnestad.no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www.ronnestad.no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985 214 859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ARTHUR RØNNESTAD EFTF. AS</a:t>
            </a:r>
          </a:p>
        </p:txBody>
      </p:sp>
    </p:spTree>
  </p:cSld>
  <p:clrMapOvr>
    <a:masterClrMapping xmlns:a="http://schemas.openxmlformats.org/drawingml/2006/main"/>
  </p:clrMapOvr>
</p:sld>
</file>