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45cd7d9cb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babf0f9fa4ae9"/>
  </p:sldMasterIdLst>
  <p:sldIdLst>
    <p:sldId xmlns:r="http://schemas.openxmlformats.org/officeDocument/2006/relationships" id="256" r:id="R6e5c7ab098e942eb"/>
    <p:sldId xmlns:r="http://schemas.openxmlformats.org/officeDocument/2006/relationships" id="257" r:id="R850bc69959db4af9"/>
    <p:sldId xmlns:r="http://schemas.openxmlformats.org/officeDocument/2006/relationships" id="258" r:id="Re499e25fcc2d4237"/>
    <p:sldId xmlns:r="http://schemas.openxmlformats.org/officeDocument/2006/relationships" id="259" r:id="R86c265bf9e824855"/>
    <p:sldId xmlns:r="http://schemas.openxmlformats.org/officeDocument/2006/relationships" id="260" r:id="R0d75ef132304444a"/>
    <p:sldId xmlns:r="http://schemas.openxmlformats.org/officeDocument/2006/relationships" id="261" r:id="R0aa283890db54435"/>
    <p:sldId xmlns:r="http://schemas.openxmlformats.org/officeDocument/2006/relationships" id="262" r:id="R64f92e40a13248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babf0f9fa4ae9" /><Relationship Type="http://schemas.openxmlformats.org/officeDocument/2006/relationships/slide" Target="/ppt/slides/slide1.xml" Id="R6e5c7ab098e942eb" /><Relationship Type="http://schemas.openxmlformats.org/officeDocument/2006/relationships/slide" Target="/ppt/slides/slide2.xml" Id="R850bc69959db4af9" /><Relationship Type="http://schemas.openxmlformats.org/officeDocument/2006/relationships/slide" Target="/ppt/slides/slide3.xml" Id="Re499e25fcc2d4237" /><Relationship Type="http://schemas.openxmlformats.org/officeDocument/2006/relationships/slide" Target="/ppt/slides/slide4.xml" Id="R86c265bf9e824855" /><Relationship Type="http://schemas.openxmlformats.org/officeDocument/2006/relationships/slide" Target="/ppt/slides/slide5.xml" Id="R0d75ef132304444a" /><Relationship Type="http://schemas.openxmlformats.org/officeDocument/2006/relationships/slide" Target="/ppt/slides/slide6.xml" Id="R0aa283890db54435" /><Relationship Type="http://schemas.openxmlformats.org/officeDocument/2006/relationships/slide" Target="/ppt/slides/slide7.xml" Id="R64f92e40a13248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6773d84384f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50bc89ae644d7" /><Relationship Type="http://schemas.openxmlformats.org/officeDocument/2006/relationships/theme" Target="/ppt/slideMasters/theme/theme1.xml" Id="Rf354359b6f4a4d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750bc89ae6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c8dbf87fe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00f55b76742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e96b97ae2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0ac9006794e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b8410efa54b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15a4fec0644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b7a07c9b146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 INVEST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−438 932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32 092 415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35 275 985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ROSTANT RENE YVES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Building 4, Yttersø Businesspark, Elveveien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77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ryr@varinvest.no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985 213 178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