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ae2a6ccde044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3d485551b41a5"/>
  </p:sldMasterIdLst>
  <p:sldIdLst>
    <p:sldId xmlns:r="http://schemas.openxmlformats.org/officeDocument/2006/relationships" id="256" r:id="R2f7508af609b4034"/>
    <p:sldId xmlns:r="http://schemas.openxmlformats.org/officeDocument/2006/relationships" id="257" r:id="Ra722c54b42c040d0"/>
    <p:sldId xmlns:r="http://schemas.openxmlformats.org/officeDocument/2006/relationships" id="258" r:id="R5b9c112012b8486a"/>
    <p:sldId xmlns:r="http://schemas.openxmlformats.org/officeDocument/2006/relationships" id="259" r:id="Rfd8b312229954c09"/>
    <p:sldId xmlns:r="http://schemas.openxmlformats.org/officeDocument/2006/relationships" id="260" r:id="Rb8538cb8ed2c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3d485551b41a5" /><Relationship Type="http://schemas.openxmlformats.org/officeDocument/2006/relationships/slide" Target="/ppt/slides/slide1.xml" Id="R2f7508af609b4034" /><Relationship Type="http://schemas.openxmlformats.org/officeDocument/2006/relationships/slide" Target="/ppt/slides/slide2.xml" Id="Ra722c54b42c040d0" /><Relationship Type="http://schemas.openxmlformats.org/officeDocument/2006/relationships/slide" Target="/ppt/slides/slide3.xml" Id="R5b9c112012b8486a" /><Relationship Type="http://schemas.openxmlformats.org/officeDocument/2006/relationships/slide" Target="/ppt/slides/slide4.xml" Id="Rfd8b312229954c09" /><Relationship Type="http://schemas.openxmlformats.org/officeDocument/2006/relationships/slide" Target="/ppt/slides/slide5.xml" Id="Rb8538cb8ed2c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aa531dd469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42f0dea0748f0" /><Relationship Type="http://schemas.openxmlformats.org/officeDocument/2006/relationships/theme" Target="/ppt/slideMasters/theme/theme1.xml" Id="Rd45c7aab54464f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42f0dea0748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cc0d4e0c1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4fd8d096344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9244a714e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a7b170bcc45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e3208de6f46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FREDRIKSHALD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FREDRIKSHALD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985 209 650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FREDRIKSHALD BYGG AS</a:t>
            </a:r>
          </a:p>
        </p:txBody>
      </p:sp>
    </p:spTree>
  </p:cSld>
  <p:clrMapOvr>
    <a:masterClrMapping xmlns:a="http://schemas.openxmlformats.org/drawingml/2006/main"/>
  </p:clrMapOvr>
</p:sld>
</file>