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729a9637f24b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ba4198014b4927"/>
  </p:sldMasterIdLst>
  <p:sldIdLst>
    <p:sldId xmlns:r="http://schemas.openxmlformats.org/officeDocument/2006/relationships" id="256" r:id="Rfa0fcbeb189446e3"/>
    <p:sldId xmlns:r="http://schemas.openxmlformats.org/officeDocument/2006/relationships" id="257" r:id="R427e406b76b64f12"/>
    <p:sldId xmlns:r="http://schemas.openxmlformats.org/officeDocument/2006/relationships" id="258" r:id="R4aef0a178c794804"/>
    <p:sldId xmlns:r="http://schemas.openxmlformats.org/officeDocument/2006/relationships" id="259" r:id="R735150b0d22b4a61"/>
    <p:sldId xmlns:r="http://schemas.openxmlformats.org/officeDocument/2006/relationships" id="260" r:id="R1f382c71f3ad4df9"/>
    <p:sldId xmlns:r="http://schemas.openxmlformats.org/officeDocument/2006/relationships" id="261" r:id="Rc1898172f3d64398"/>
    <p:sldId xmlns:r="http://schemas.openxmlformats.org/officeDocument/2006/relationships" id="262" r:id="Rb30b1e54212741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ba4198014b4927" /><Relationship Type="http://schemas.openxmlformats.org/officeDocument/2006/relationships/slide" Target="/ppt/slides/slide1.xml" Id="Rfa0fcbeb189446e3" /><Relationship Type="http://schemas.openxmlformats.org/officeDocument/2006/relationships/slide" Target="/ppt/slides/slide2.xml" Id="R427e406b76b64f12" /><Relationship Type="http://schemas.openxmlformats.org/officeDocument/2006/relationships/slide" Target="/ppt/slides/slide3.xml" Id="R4aef0a178c794804" /><Relationship Type="http://schemas.openxmlformats.org/officeDocument/2006/relationships/slide" Target="/ppt/slides/slide4.xml" Id="R735150b0d22b4a61" /><Relationship Type="http://schemas.openxmlformats.org/officeDocument/2006/relationships/slide" Target="/ppt/slides/slide5.xml" Id="R1f382c71f3ad4df9" /><Relationship Type="http://schemas.openxmlformats.org/officeDocument/2006/relationships/slide" Target="/ppt/slides/slide6.xml" Id="Rc1898172f3d64398" /><Relationship Type="http://schemas.openxmlformats.org/officeDocument/2006/relationships/slide" Target="/ppt/slides/slide7.xml" Id="Rb30b1e54212741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b916b88e1c49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fcfb8b9f1403a" /><Relationship Type="http://schemas.openxmlformats.org/officeDocument/2006/relationships/theme" Target="/ppt/slideMasters/theme/theme1.xml" Id="Rf0b65a9d5fea40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bfcfb8b9f140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3355f78914d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5e013e64643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996785c4f45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5bb1b8bf54b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889df83d14a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5984578384a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7e775fb594f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FREDRIKSHALD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FREDRIKSHALD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FREDRIKSHALD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FREDRIKSHALD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FREDRIKSHALD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FREDRIKSHALD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310 326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3 010 941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3 109 647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FREDRIKSHALD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 BJØRN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 BJØRN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FREDRIKSHALD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985 208 026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FREDRIKSHALD HOLDING AS</a:t>
            </a:r>
          </a:p>
        </p:txBody>
      </p:sp>
    </p:spTree>
  </p:cSld>
  <p:clrMapOvr>
    <a:masterClrMapping xmlns:a="http://schemas.openxmlformats.org/drawingml/2006/main"/>
  </p:clrMapOvr>
</p:sld>
</file>