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6eb972286b5403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7a7413c9b174f56"/>
  </p:sldMasterIdLst>
  <p:sldIdLst>
    <p:sldId xmlns:r="http://schemas.openxmlformats.org/officeDocument/2006/relationships" id="256" r:id="Rb109ff47ecf74ab1"/>
    <p:sldId xmlns:r="http://schemas.openxmlformats.org/officeDocument/2006/relationships" id="257" r:id="Rf24e664598964ce8"/>
    <p:sldId xmlns:r="http://schemas.openxmlformats.org/officeDocument/2006/relationships" id="258" r:id="R7ecd4c6b46de485b"/>
    <p:sldId xmlns:r="http://schemas.openxmlformats.org/officeDocument/2006/relationships" id="259" r:id="R6f0a0c2cb5784f80"/>
    <p:sldId xmlns:r="http://schemas.openxmlformats.org/officeDocument/2006/relationships" id="260" r:id="R4583777c82cf447f"/>
    <p:sldId xmlns:r="http://schemas.openxmlformats.org/officeDocument/2006/relationships" id="261" r:id="R1bddd6d034af4b0d"/>
    <p:sldId xmlns:r="http://schemas.openxmlformats.org/officeDocument/2006/relationships" id="262" r:id="R80eea6c67e4a4a2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7a7413c9b174f56" /><Relationship Type="http://schemas.openxmlformats.org/officeDocument/2006/relationships/slide" Target="/ppt/slides/slide1.xml" Id="Rb109ff47ecf74ab1" /><Relationship Type="http://schemas.openxmlformats.org/officeDocument/2006/relationships/slide" Target="/ppt/slides/slide2.xml" Id="Rf24e664598964ce8" /><Relationship Type="http://schemas.openxmlformats.org/officeDocument/2006/relationships/slide" Target="/ppt/slides/slide3.xml" Id="R7ecd4c6b46de485b" /><Relationship Type="http://schemas.openxmlformats.org/officeDocument/2006/relationships/slide" Target="/ppt/slides/slide4.xml" Id="R6f0a0c2cb5784f80" /><Relationship Type="http://schemas.openxmlformats.org/officeDocument/2006/relationships/slide" Target="/ppt/slides/slide5.xml" Id="R4583777c82cf447f" /><Relationship Type="http://schemas.openxmlformats.org/officeDocument/2006/relationships/slide" Target="/ppt/slides/slide6.xml" Id="R1bddd6d034af4b0d" /><Relationship Type="http://schemas.openxmlformats.org/officeDocument/2006/relationships/slide" Target="/ppt/slides/slide7.xml" Id="R80eea6c67e4a4a2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9bc752b7af4427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e86afe9d6149ea" /><Relationship Type="http://schemas.openxmlformats.org/officeDocument/2006/relationships/theme" Target="/ppt/slideMasters/theme/theme1.xml" Id="R5b217227c9fc40a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7e86afe9d6149e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d9ee926ba24b5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62f4c2b5104dc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845c41a5694be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e8c38fc5f94bf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386a83a57f45c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f53abc26f54a6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976d2a800040c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BALDER FORVALTNING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BALDER FORVALTNING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BALDER FORVALTNING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BALDER FORVALTNING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BALDER FORVALTNING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BALDER FORVALTNING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3 356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−56 169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1 411 211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13 702 436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13 706 511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BALDER FORVALTNING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JON-VIKING THUNES  –  87,7 %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JON-VIKING THUNES  –  12,3 %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BALDER FORVALTNING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Karen Cecilie Thunes, Bestumveien 19H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0281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985 204 349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BALDER FORVALTNING AS</a:t>
            </a:r>
          </a:p>
        </p:txBody>
      </p:sp>
    </p:spTree>
  </p:cSld>
  <p:clrMapOvr>
    <a:masterClrMapping xmlns:a="http://schemas.openxmlformats.org/drawingml/2006/main"/>
  </p:clrMapOvr>
</p:sld>
</file>