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91ecaa8d7946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1f4baa40bd403b"/>
  </p:sldMasterIdLst>
  <p:sldIdLst>
    <p:sldId xmlns:r="http://schemas.openxmlformats.org/officeDocument/2006/relationships" id="256" r:id="R815156c0307d4a72"/>
    <p:sldId xmlns:r="http://schemas.openxmlformats.org/officeDocument/2006/relationships" id="257" r:id="Rf9abfb1aebb94d5d"/>
    <p:sldId xmlns:r="http://schemas.openxmlformats.org/officeDocument/2006/relationships" id="258" r:id="Rb0065fbff45e426b"/>
    <p:sldId xmlns:r="http://schemas.openxmlformats.org/officeDocument/2006/relationships" id="259" r:id="R5ea61a742c3146a0"/>
    <p:sldId xmlns:r="http://schemas.openxmlformats.org/officeDocument/2006/relationships" id="260" r:id="Rd3f9e1cdc98246b0"/>
    <p:sldId xmlns:r="http://schemas.openxmlformats.org/officeDocument/2006/relationships" id="261" r:id="R69e798094ecf44ff"/>
    <p:sldId xmlns:r="http://schemas.openxmlformats.org/officeDocument/2006/relationships" id="262" r:id="R656ed96dab954f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f4baa40bd403b" /><Relationship Type="http://schemas.openxmlformats.org/officeDocument/2006/relationships/slide" Target="/ppt/slides/slide1.xml" Id="R815156c0307d4a72" /><Relationship Type="http://schemas.openxmlformats.org/officeDocument/2006/relationships/slide" Target="/ppt/slides/slide2.xml" Id="Rf9abfb1aebb94d5d" /><Relationship Type="http://schemas.openxmlformats.org/officeDocument/2006/relationships/slide" Target="/ppt/slides/slide3.xml" Id="Rb0065fbff45e426b" /><Relationship Type="http://schemas.openxmlformats.org/officeDocument/2006/relationships/slide" Target="/ppt/slides/slide4.xml" Id="R5ea61a742c3146a0" /><Relationship Type="http://schemas.openxmlformats.org/officeDocument/2006/relationships/slide" Target="/ppt/slides/slide5.xml" Id="Rd3f9e1cdc98246b0" /><Relationship Type="http://schemas.openxmlformats.org/officeDocument/2006/relationships/slide" Target="/ppt/slides/slide6.xml" Id="R69e798094ecf44ff" /><Relationship Type="http://schemas.openxmlformats.org/officeDocument/2006/relationships/slide" Target="/ppt/slides/slide7.xml" Id="R656ed96dab954f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7fae9802614f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9c00dd11a4b5d" /><Relationship Type="http://schemas.openxmlformats.org/officeDocument/2006/relationships/theme" Target="/ppt/slideMasters/theme/theme1.xml" Id="R1de8e11b28914e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e9c00dd11a4b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b074d80cb4c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0bab884b748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ed7ba9b2040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5f40735e340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3a96ffffc44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7ff66984e40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d9a937d1c4a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BALDER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BALDER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BALDER FORVALTNING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BALDER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BALDER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BALDER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1 411 211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13 702 436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13 706 511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BALDER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THUNES JON-VIKING  –  87,7 %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THUNES JON-VIKING  –  12,3 %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BALDER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Karen Cecilie Thunes, Bestumveien 19H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985 204 349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BALDER FORVALTNING AS</a:t>
            </a:r>
          </a:p>
        </p:txBody>
      </p:sp>
    </p:spTree>
  </p:cSld>
  <p:clrMapOvr>
    <a:masterClrMapping xmlns:a="http://schemas.openxmlformats.org/drawingml/2006/main"/>
  </p:clrMapOvr>
</p:sld>
</file>