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57fb23a61b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34781053244b2"/>
  </p:sldMasterIdLst>
  <p:sldIdLst>
    <p:sldId xmlns:r="http://schemas.openxmlformats.org/officeDocument/2006/relationships" id="256" r:id="R22863abda4e44346"/>
    <p:sldId xmlns:r="http://schemas.openxmlformats.org/officeDocument/2006/relationships" id="257" r:id="R704850461e604882"/>
    <p:sldId xmlns:r="http://schemas.openxmlformats.org/officeDocument/2006/relationships" id="258" r:id="Rca04bd429da64327"/>
    <p:sldId xmlns:r="http://schemas.openxmlformats.org/officeDocument/2006/relationships" id="259" r:id="R1ae60b3f72e24303"/>
    <p:sldId xmlns:r="http://schemas.openxmlformats.org/officeDocument/2006/relationships" id="260" r:id="R645cef319dfd4c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34781053244b2" /><Relationship Type="http://schemas.openxmlformats.org/officeDocument/2006/relationships/slide" Target="/ppt/slides/slide1.xml" Id="R22863abda4e44346" /><Relationship Type="http://schemas.openxmlformats.org/officeDocument/2006/relationships/slide" Target="/ppt/slides/slide2.xml" Id="R704850461e604882" /><Relationship Type="http://schemas.openxmlformats.org/officeDocument/2006/relationships/slide" Target="/ppt/slides/slide3.xml" Id="Rca04bd429da64327" /><Relationship Type="http://schemas.openxmlformats.org/officeDocument/2006/relationships/slide" Target="/ppt/slides/slide4.xml" Id="R1ae60b3f72e24303" /><Relationship Type="http://schemas.openxmlformats.org/officeDocument/2006/relationships/slide" Target="/ppt/slides/slide5.xml" Id="R645cef319dfd4c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a803b228d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3b8efe9b4cc0" /><Relationship Type="http://schemas.openxmlformats.org/officeDocument/2006/relationships/theme" Target="/ppt/slideMasters/theme/theme1.xml" Id="R88136f8e018e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93b8efe9b4c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970d74a08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3c9ef0cb4c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1949b8eea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a7eaf2347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85a358f77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FYKAN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985 202 966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FYKAN AS</a:t>
            </a:r>
          </a:p>
        </p:txBody>
      </p:sp>
    </p:spTree>
  </p:cSld>
  <p:clrMapOvr>
    <a:masterClrMapping xmlns:a="http://schemas.openxmlformats.org/drawingml/2006/main"/>
  </p:clrMapOvr>
</p:sld>
</file>