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01732d4f5c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a513a5b14d49a3"/>
  </p:sldMasterIdLst>
  <p:sldIdLst>
    <p:sldId xmlns:r="http://schemas.openxmlformats.org/officeDocument/2006/relationships" id="256" r:id="R4b26a64723854b8f"/>
    <p:sldId xmlns:r="http://schemas.openxmlformats.org/officeDocument/2006/relationships" id="257" r:id="R2ff83afcffcf41f5"/>
    <p:sldId xmlns:r="http://schemas.openxmlformats.org/officeDocument/2006/relationships" id="258" r:id="R00a504c8a6114e3c"/>
    <p:sldId xmlns:r="http://schemas.openxmlformats.org/officeDocument/2006/relationships" id="259" r:id="Red31733436f94861"/>
    <p:sldId xmlns:r="http://schemas.openxmlformats.org/officeDocument/2006/relationships" id="260" r:id="R3434f940c0c84cc8"/>
    <p:sldId xmlns:r="http://schemas.openxmlformats.org/officeDocument/2006/relationships" id="261" r:id="Rd33d37781d34459a"/>
    <p:sldId xmlns:r="http://schemas.openxmlformats.org/officeDocument/2006/relationships" id="262" r:id="R0677a71f9f72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513a5b14d49a3" /><Relationship Type="http://schemas.openxmlformats.org/officeDocument/2006/relationships/slide" Target="/ppt/slides/slide1.xml" Id="R4b26a64723854b8f" /><Relationship Type="http://schemas.openxmlformats.org/officeDocument/2006/relationships/slide" Target="/ppt/slides/slide2.xml" Id="R2ff83afcffcf41f5" /><Relationship Type="http://schemas.openxmlformats.org/officeDocument/2006/relationships/slide" Target="/ppt/slides/slide3.xml" Id="R00a504c8a6114e3c" /><Relationship Type="http://schemas.openxmlformats.org/officeDocument/2006/relationships/slide" Target="/ppt/slides/slide4.xml" Id="Red31733436f94861" /><Relationship Type="http://schemas.openxmlformats.org/officeDocument/2006/relationships/slide" Target="/ppt/slides/slide5.xml" Id="R3434f940c0c84cc8" /><Relationship Type="http://schemas.openxmlformats.org/officeDocument/2006/relationships/slide" Target="/ppt/slides/slide6.xml" Id="Rd33d37781d34459a" /><Relationship Type="http://schemas.openxmlformats.org/officeDocument/2006/relationships/slide" Target="/ppt/slides/slide7.xml" Id="R0677a71f9f72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7ab2e9adff41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2d2c640534bd5" /><Relationship Type="http://schemas.openxmlformats.org/officeDocument/2006/relationships/theme" Target="/ppt/slideMasters/theme/theme1.xml" Id="R2991c18b0ea04b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02d2c640534b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8364aa38d4e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8c8bb7726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b18550e09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1b3c425c84e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26a420c6349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c09de1b9443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38f0c91014d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DONAR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94 092 381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6 533 722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5 360 141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11 512 659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30 697 055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SLS BIRKELAND HOLDING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BEGIC ALEN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SLS BIRKELAND HOLDING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Espehaugen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98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post@donar.no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www.donar.no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985 200 815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AS</a:t>
            </a:r>
          </a:p>
        </p:txBody>
      </p:sp>
    </p:spTree>
  </p:cSld>
  <p:clrMapOvr>
    <a:masterClrMapping xmlns:a="http://schemas.openxmlformats.org/drawingml/2006/main"/>
  </p:clrMapOvr>
</p:sld>
</file>