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1b4ae1f2d44f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731baec74a4ff6"/>
  </p:sldMasterIdLst>
  <p:sldIdLst>
    <p:sldId xmlns:r="http://schemas.openxmlformats.org/officeDocument/2006/relationships" id="256" r:id="R85b9825b1efe4acb"/>
    <p:sldId xmlns:r="http://schemas.openxmlformats.org/officeDocument/2006/relationships" id="257" r:id="R4cd43177582b44cf"/>
    <p:sldId xmlns:r="http://schemas.openxmlformats.org/officeDocument/2006/relationships" id="258" r:id="Rff9ed9c295d5494f"/>
    <p:sldId xmlns:r="http://schemas.openxmlformats.org/officeDocument/2006/relationships" id="259" r:id="Rbc8bc027aa25447e"/>
    <p:sldId xmlns:r="http://schemas.openxmlformats.org/officeDocument/2006/relationships" id="260" r:id="R8f453f725d7441b6"/>
    <p:sldId xmlns:r="http://schemas.openxmlformats.org/officeDocument/2006/relationships" id="261" r:id="R5c11061e8267468b"/>
    <p:sldId xmlns:r="http://schemas.openxmlformats.org/officeDocument/2006/relationships" id="262" r:id="R8874d4bf93c348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731baec74a4ff6" /><Relationship Type="http://schemas.openxmlformats.org/officeDocument/2006/relationships/slide" Target="/ppt/slides/slide1.xml" Id="R85b9825b1efe4acb" /><Relationship Type="http://schemas.openxmlformats.org/officeDocument/2006/relationships/slide" Target="/ppt/slides/slide2.xml" Id="R4cd43177582b44cf" /><Relationship Type="http://schemas.openxmlformats.org/officeDocument/2006/relationships/slide" Target="/ppt/slides/slide3.xml" Id="Rff9ed9c295d5494f" /><Relationship Type="http://schemas.openxmlformats.org/officeDocument/2006/relationships/slide" Target="/ppt/slides/slide4.xml" Id="Rbc8bc027aa25447e" /><Relationship Type="http://schemas.openxmlformats.org/officeDocument/2006/relationships/slide" Target="/ppt/slides/slide5.xml" Id="R8f453f725d7441b6" /><Relationship Type="http://schemas.openxmlformats.org/officeDocument/2006/relationships/slide" Target="/ppt/slides/slide6.xml" Id="R5c11061e8267468b" /><Relationship Type="http://schemas.openxmlformats.org/officeDocument/2006/relationships/slide" Target="/ppt/slides/slide7.xml" Id="R8874d4bf93c348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3147051acf42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0b6277f764771" /><Relationship Type="http://schemas.openxmlformats.org/officeDocument/2006/relationships/theme" Target="/ppt/slideMasters/theme/theme1.xml" Id="Rd271b60e7d7e4d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d0b6277f7647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ea00d394049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41359a2d44d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eca336d8943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94845c8844b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06a66427b4e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2ce89ccb540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becbfcf144e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DONAR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DONAR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94 092 381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6 533 722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5 360 141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11 512 659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30 697 055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DONAR HOLDING AS  –  70,5 %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URANOSTIND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ALEN BEGIC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Espehaugen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98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post@donar.no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www.donar.no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985 200 815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AS</a:t>
            </a:r>
          </a:p>
        </p:txBody>
      </p:sp>
    </p:spTree>
  </p:cSld>
  <p:clrMapOvr>
    <a:masterClrMapping xmlns:a="http://schemas.openxmlformats.org/drawingml/2006/main"/>
  </p:clrMapOvr>
</p:sld>
</file>