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0194ab9f48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defaac0ca74515"/>
  </p:sldMasterIdLst>
  <p:sldIdLst>
    <p:sldId xmlns:r="http://schemas.openxmlformats.org/officeDocument/2006/relationships" id="256" r:id="Ref83d152d8cd4801"/>
    <p:sldId xmlns:r="http://schemas.openxmlformats.org/officeDocument/2006/relationships" id="257" r:id="Rabb2b524950e4b66"/>
    <p:sldId xmlns:r="http://schemas.openxmlformats.org/officeDocument/2006/relationships" id="258" r:id="R61a7690e05d543fc"/>
    <p:sldId xmlns:r="http://schemas.openxmlformats.org/officeDocument/2006/relationships" id="259" r:id="Rdf0b73d198b44b05"/>
    <p:sldId xmlns:r="http://schemas.openxmlformats.org/officeDocument/2006/relationships" id="260" r:id="Rf065fd3d12b647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efaac0ca74515" /><Relationship Type="http://schemas.openxmlformats.org/officeDocument/2006/relationships/slide" Target="/ppt/slides/slide1.xml" Id="Ref83d152d8cd4801" /><Relationship Type="http://schemas.openxmlformats.org/officeDocument/2006/relationships/slide" Target="/ppt/slides/slide2.xml" Id="Rabb2b524950e4b66" /><Relationship Type="http://schemas.openxmlformats.org/officeDocument/2006/relationships/slide" Target="/ppt/slides/slide3.xml" Id="R61a7690e05d543fc" /><Relationship Type="http://schemas.openxmlformats.org/officeDocument/2006/relationships/slide" Target="/ppt/slides/slide4.xml" Id="Rdf0b73d198b44b05" /><Relationship Type="http://schemas.openxmlformats.org/officeDocument/2006/relationships/slide" Target="/ppt/slides/slide5.xml" Id="Rf065fd3d12b647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54342a62046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48afffec84c0a" /><Relationship Type="http://schemas.openxmlformats.org/officeDocument/2006/relationships/theme" Target="/ppt/slideMasters/theme/theme1.xml" Id="R91f3e1e209a84b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448afffec8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029cb65b44b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200aa032e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67782741243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9bef4834d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9e3f89bb044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ROCINANTE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ROCINANTE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ROCINANTE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ROCINANTE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ROCINANTE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ROCINANTE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985 195 811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ROCINANTE SEAFOOD AS</a:t>
            </a:r>
          </a:p>
        </p:txBody>
      </p:sp>
    </p:spTree>
  </p:cSld>
  <p:clrMapOvr>
    <a:masterClrMapping xmlns:a="http://schemas.openxmlformats.org/drawingml/2006/main"/>
  </p:clrMapOvr>
</p:sld>
</file>