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ca10bd954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8171ddeaf4962"/>
  </p:sldMasterIdLst>
  <p:sldIdLst>
    <p:sldId xmlns:r="http://schemas.openxmlformats.org/officeDocument/2006/relationships" id="256" r:id="R8794ebdaddae44f6"/>
    <p:sldId xmlns:r="http://schemas.openxmlformats.org/officeDocument/2006/relationships" id="257" r:id="Rd4b20df9126747ba"/>
    <p:sldId xmlns:r="http://schemas.openxmlformats.org/officeDocument/2006/relationships" id="258" r:id="R05ea52dc6df34e91"/>
    <p:sldId xmlns:r="http://schemas.openxmlformats.org/officeDocument/2006/relationships" id="259" r:id="R2b009c401eeb4857"/>
    <p:sldId xmlns:r="http://schemas.openxmlformats.org/officeDocument/2006/relationships" id="260" r:id="Rc85ff3a77058493f"/>
    <p:sldId xmlns:r="http://schemas.openxmlformats.org/officeDocument/2006/relationships" id="261" r:id="Rd1a713ba5cb24850"/>
    <p:sldId xmlns:r="http://schemas.openxmlformats.org/officeDocument/2006/relationships" id="262" r:id="R58d6a2db5ee5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8171ddeaf4962" /><Relationship Type="http://schemas.openxmlformats.org/officeDocument/2006/relationships/slide" Target="/ppt/slides/slide1.xml" Id="R8794ebdaddae44f6" /><Relationship Type="http://schemas.openxmlformats.org/officeDocument/2006/relationships/slide" Target="/ppt/slides/slide2.xml" Id="Rd4b20df9126747ba" /><Relationship Type="http://schemas.openxmlformats.org/officeDocument/2006/relationships/slide" Target="/ppt/slides/slide3.xml" Id="R05ea52dc6df34e91" /><Relationship Type="http://schemas.openxmlformats.org/officeDocument/2006/relationships/slide" Target="/ppt/slides/slide4.xml" Id="R2b009c401eeb4857" /><Relationship Type="http://schemas.openxmlformats.org/officeDocument/2006/relationships/slide" Target="/ppt/slides/slide5.xml" Id="Rc85ff3a77058493f" /><Relationship Type="http://schemas.openxmlformats.org/officeDocument/2006/relationships/slide" Target="/ppt/slides/slide6.xml" Id="Rd1a713ba5cb24850" /><Relationship Type="http://schemas.openxmlformats.org/officeDocument/2006/relationships/slide" Target="/ppt/slides/slide7.xml" Id="R58d6a2db5ee5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6eb29b067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08a8b1804dd1" /><Relationship Type="http://schemas.openxmlformats.org/officeDocument/2006/relationships/theme" Target="/ppt/slideMasters/theme/theme1.xml" Id="Rdc5c4710c75e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c08a8b180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90a05043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a20ad137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05e71bdc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4e5d4b64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359db1ba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9270198a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215fd7ce2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