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24835d268c3474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3cdeb9c6a824e2b"/>
  </p:sldMasterIdLst>
  <p:sldIdLst>
    <p:sldId xmlns:r="http://schemas.openxmlformats.org/officeDocument/2006/relationships" id="256" r:id="R767192234024439a"/>
    <p:sldId xmlns:r="http://schemas.openxmlformats.org/officeDocument/2006/relationships" id="257" r:id="R07613fa8c2d44b21"/>
    <p:sldId xmlns:r="http://schemas.openxmlformats.org/officeDocument/2006/relationships" id="258" r:id="R114c688eeb274a0b"/>
    <p:sldId xmlns:r="http://schemas.openxmlformats.org/officeDocument/2006/relationships" id="259" r:id="Reefaf7255d114dae"/>
    <p:sldId xmlns:r="http://schemas.openxmlformats.org/officeDocument/2006/relationships" id="260" r:id="R0ee39742827f4292"/>
    <p:sldId xmlns:r="http://schemas.openxmlformats.org/officeDocument/2006/relationships" id="261" r:id="R279ecf8435b44781"/>
    <p:sldId xmlns:r="http://schemas.openxmlformats.org/officeDocument/2006/relationships" id="262" r:id="Re4f3dae9d1aa4f9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3cdeb9c6a824e2b" /><Relationship Type="http://schemas.openxmlformats.org/officeDocument/2006/relationships/slide" Target="/ppt/slides/slide1.xml" Id="R767192234024439a" /><Relationship Type="http://schemas.openxmlformats.org/officeDocument/2006/relationships/slide" Target="/ppt/slides/slide2.xml" Id="R07613fa8c2d44b21" /><Relationship Type="http://schemas.openxmlformats.org/officeDocument/2006/relationships/slide" Target="/ppt/slides/slide3.xml" Id="R114c688eeb274a0b" /><Relationship Type="http://schemas.openxmlformats.org/officeDocument/2006/relationships/slide" Target="/ppt/slides/slide4.xml" Id="Reefaf7255d114dae" /><Relationship Type="http://schemas.openxmlformats.org/officeDocument/2006/relationships/slide" Target="/ppt/slides/slide5.xml" Id="R0ee39742827f4292" /><Relationship Type="http://schemas.openxmlformats.org/officeDocument/2006/relationships/slide" Target="/ppt/slides/slide6.xml" Id="R279ecf8435b44781" /><Relationship Type="http://schemas.openxmlformats.org/officeDocument/2006/relationships/slide" Target="/ppt/slides/slide7.xml" Id="Re4f3dae9d1aa4f9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761fc86a9b343f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eb8ee790584031" /><Relationship Type="http://schemas.openxmlformats.org/officeDocument/2006/relationships/theme" Target="/ppt/slideMasters/theme/theme1.xml" Id="R2865a89295b9475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8eb8ee79058403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95871e154b4b6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3288f1730e407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3b0f34813a4a0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586d412a6246c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1635608dab461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56fb46cb32464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2d60e30bc646d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HARAS INVESTERING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HARAS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HARAS INVESTERING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HARAS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HARAS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HARAS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2023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−221 763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−115 075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6 528 176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6 629 303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HARAS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VEIBUST ASTRID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HARAS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985 189 951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HARAS INVESTERING AS</a:t>
            </a:r>
          </a:p>
        </p:txBody>
      </p:sp>
    </p:spTree>
  </p:cSld>
  <p:clrMapOvr>
    <a:masterClrMapping xmlns:a="http://schemas.openxmlformats.org/drawingml/2006/main"/>
  </p:clrMapOvr>
</p:sld>
</file>