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8719a8477c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ee36f891b419f"/>
  </p:sldMasterIdLst>
  <p:sldIdLst>
    <p:sldId xmlns:r="http://schemas.openxmlformats.org/officeDocument/2006/relationships" id="256" r:id="R0662b14d3da74e46"/>
    <p:sldId xmlns:r="http://schemas.openxmlformats.org/officeDocument/2006/relationships" id="257" r:id="R46f08d8d9b194456"/>
    <p:sldId xmlns:r="http://schemas.openxmlformats.org/officeDocument/2006/relationships" id="258" r:id="R16fb4c9225474b9a"/>
    <p:sldId xmlns:r="http://schemas.openxmlformats.org/officeDocument/2006/relationships" id="259" r:id="Rbb4268292bb94a10"/>
    <p:sldId xmlns:r="http://schemas.openxmlformats.org/officeDocument/2006/relationships" id="260" r:id="Rd2dc926dd4bf47e8"/>
    <p:sldId xmlns:r="http://schemas.openxmlformats.org/officeDocument/2006/relationships" id="261" r:id="R20a91c4e4c6d4aed"/>
    <p:sldId xmlns:r="http://schemas.openxmlformats.org/officeDocument/2006/relationships" id="262" r:id="Rb7e6f1555623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ee36f891b419f" /><Relationship Type="http://schemas.openxmlformats.org/officeDocument/2006/relationships/slide" Target="/ppt/slides/slide1.xml" Id="R0662b14d3da74e46" /><Relationship Type="http://schemas.openxmlformats.org/officeDocument/2006/relationships/slide" Target="/ppt/slides/slide2.xml" Id="R46f08d8d9b194456" /><Relationship Type="http://schemas.openxmlformats.org/officeDocument/2006/relationships/slide" Target="/ppt/slides/slide3.xml" Id="R16fb4c9225474b9a" /><Relationship Type="http://schemas.openxmlformats.org/officeDocument/2006/relationships/slide" Target="/ppt/slides/slide4.xml" Id="Rbb4268292bb94a10" /><Relationship Type="http://schemas.openxmlformats.org/officeDocument/2006/relationships/slide" Target="/ppt/slides/slide5.xml" Id="Rd2dc926dd4bf47e8" /><Relationship Type="http://schemas.openxmlformats.org/officeDocument/2006/relationships/slide" Target="/ppt/slides/slide6.xml" Id="R20a91c4e4c6d4aed" /><Relationship Type="http://schemas.openxmlformats.org/officeDocument/2006/relationships/slide" Target="/ppt/slides/slide7.xml" Id="Rb7e6f1555623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8f0fe6ef242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10726803b4979" /><Relationship Type="http://schemas.openxmlformats.org/officeDocument/2006/relationships/theme" Target="/ppt/slideMasters/theme/theme1.xml" Id="R70c9e0a64bb24c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110726803b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0e5d88388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436bd71bd4d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5a810bfe9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aac380b654a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6723e6d9a44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ade32e5f749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e9fed37c4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TRADEWIN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TRADEWIN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TRADEWIN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TRADEWIN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TRADEWIN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TRADEWIN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TRADEWIN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KJELL JOHN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AUDUN JENTOFT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TRADEWIN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TRADEWIN AS</a:t>
            </a:r>
          </a:p>
        </p:txBody>
      </p:sp>
    </p:spTree>
  </p:cSld>
  <p:clrMapOvr>
    <a:masterClrMapping xmlns:a="http://schemas.openxmlformats.org/drawingml/2006/main"/>
  </p:clrMapOvr>
</p:sld>
</file>