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51e4fb0c14d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b52fd7d8b94213"/>
  </p:sldMasterIdLst>
  <p:sldIdLst>
    <p:sldId xmlns:r="http://schemas.openxmlformats.org/officeDocument/2006/relationships" id="256" r:id="Rce4565ba6d58400e"/>
    <p:sldId xmlns:r="http://schemas.openxmlformats.org/officeDocument/2006/relationships" id="257" r:id="Raaa926d96969483b"/>
    <p:sldId xmlns:r="http://schemas.openxmlformats.org/officeDocument/2006/relationships" id="258" r:id="R78bd9f1b24024e0c"/>
    <p:sldId xmlns:r="http://schemas.openxmlformats.org/officeDocument/2006/relationships" id="259" r:id="R5cf5c4b62b0245ef"/>
    <p:sldId xmlns:r="http://schemas.openxmlformats.org/officeDocument/2006/relationships" id="260" r:id="Rd66391824f6d42c7"/>
    <p:sldId xmlns:r="http://schemas.openxmlformats.org/officeDocument/2006/relationships" id="261" r:id="Rd414747d5f7a48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52fd7d8b94213" /><Relationship Type="http://schemas.openxmlformats.org/officeDocument/2006/relationships/slide" Target="/ppt/slides/slide1.xml" Id="Rce4565ba6d58400e" /><Relationship Type="http://schemas.openxmlformats.org/officeDocument/2006/relationships/slide" Target="/ppt/slides/slide2.xml" Id="Raaa926d96969483b" /><Relationship Type="http://schemas.openxmlformats.org/officeDocument/2006/relationships/slide" Target="/ppt/slides/slide3.xml" Id="R78bd9f1b24024e0c" /><Relationship Type="http://schemas.openxmlformats.org/officeDocument/2006/relationships/slide" Target="/ppt/slides/slide4.xml" Id="R5cf5c4b62b0245ef" /><Relationship Type="http://schemas.openxmlformats.org/officeDocument/2006/relationships/slide" Target="/ppt/slides/slide5.xml" Id="Rd66391824f6d42c7" /><Relationship Type="http://schemas.openxmlformats.org/officeDocument/2006/relationships/slide" Target="/ppt/slides/slide6.xml" Id="Rd414747d5f7a48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41bf6c58948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50e9ce322483e" /><Relationship Type="http://schemas.openxmlformats.org/officeDocument/2006/relationships/theme" Target="/ppt/slideMasters/theme/theme1.xml" Id="R0436438dca3943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c50e9ce32248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891da431047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6f83ac7ba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3a06937a241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0ab78997141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a71efb5cf43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9ee1b46e2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TUVEN KAFE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TUVEN KAFE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5 226 566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−253 356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−159 455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1 006 893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TUVEN KAFE OG CATERING AS</a:t>
            </a:r>
          </a:p>
        </p:txBody>
      </p:sp>
    </p:spTree>
  </p:cSld>
  <p:clrMapOvr>
    <a:masterClrMapping xmlns:a="http://schemas.openxmlformats.org/drawingml/2006/main"/>
  </p:clrMapOvr>
</p:sld>
</file>