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c26a6450f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7bdf315564b60"/>
  </p:sldMasterIdLst>
  <p:sldIdLst>
    <p:sldId xmlns:r="http://schemas.openxmlformats.org/officeDocument/2006/relationships" id="256" r:id="R6395ee9c98f24954"/>
    <p:sldId xmlns:r="http://schemas.openxmlformats.org/officeDocument/2006/relationships" id="257" r:id="Rb686e4c23c634821"/>
    <p:sldId xmlns:r="http://schemas.openxmlformats.org/officeDocument/2006/relationships" id="258" r:id="R423e6a57f3ca49ca"/>
    <p:sldId xmlns:r="http://schemas.openxmlformats.org/officeDocument/2006/relationships" id="259" r:id="Rdd839e7bfbfb41ee"/>
    <p:sldId xmlns:r="http://schemas.openxmlformats.org/officeDocument/2006/relationships" id="260" r:id="Rb4b9a9641c944bdf"/>
    <p:sldId xmlns:r="http://schemas.openxmlformats.org/officeDocument/2006/relationships" id="261" r:id="Rc4681145298e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7bdf315564b60" /><Relationship Type="http://schemas.openxmlformats.org/officeDocument/2006/relationships/slide" Target="/ppt/slides/slide1.xml" Id="R6395ee9c98f24954" /><Relationship Type="http://schemas.openxmlformats.org/officeDocument/2006/relationships/slide" Target="/ppt/slides/slide2.xml" Id="Rb686e4c23c634821" /><Relationship Type="http://schemas.openxmlformats.org/officeDocument/2006/relationships/slide" Target="/ppt/slides/slide3.xml" Id="R423e6a57f3ca49ca" /><Relationship Type="http://schemas.openxmlformats.org/officeDocument/2006/relationships/slide" Target="/ppt/slides/slide4.xml" Id="Rdd839e7bfbfb41ee" /><Relationship Type="http://schemas.openxmlformats.org/officeDocument/2006/relationships/slide" Target="/ppt/slides/slide5.xml" Id="Rb4b9a9641c944bdf" /><Relationship Type="http://schemas.openxmlformats.org/officeDocument/2006/relationships/slide" Target="/ppt/slides/slide6.xml" Id="Rc4681145298e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fe6ee5c46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7b6b74c34319" /><Relationship Type="http://schemas.openxmlformats.org/officeDocument/2006/relationships/theme" Target="/ppt/slideMasters/theme/theme1.xml" Id="R754cd575f1dc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c7b6b74c343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237c3fcd2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e2e6edfb4b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dab19881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b655c2060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6062d7da3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062172e3d46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TUVEN KAFE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