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cefdffa8c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abbd04af9c45a3"/>
  </p:sldMasterIdLst>
  <p:sldIdLst>
    <p:sldId xmlns:r="http://schemas.openxmlformats.org/officeDocument/2006/relationships" id="256" r:id="R44865718353946df"/>
    <p:sldId xmlns:r="http://schemas.openxmlformats.org/officeDocument/2006/relationships" id="257" r:id="R6976e0835c484c37"/>
    <p:sldId xmlns:r="http://schemas.openxmlformats.org/officeDocument/2006/relationships" id="258" r:id="R5cbf6cfc9af44c8b"/>
    <p:sldId xmlns:r="http://schemas.openxmlformats.org/officeDocument/2006/relationships" id="259" r:id="R545883265ee04cf5"/>
    <p:sldId xmlns:r="http://schemas.openxmlformats.org/officeDocument/2006/relationships" id="260" r:id="R17e26e7d6af34c6a"/>
    <p:sldId xmlns:r="http://schemas.openxmlformats.org/officeDocument/2006/relationships" id="261" r:id="R933d1645740e4f66"/>
    <p:sldId xmlns:r="http://schemas.openxmlformats.org/officeDocument/2006/relationships" id="262" r:id="Rff2766f061f8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bbd04af9c45a3" /><Relationship Type="http://schemas.openxmlformats.org/officeDocument/2006/relationships/slide" Target="/ppt/slides/slide1.xml" Id="R44865718353946df" /><Relationship Type="http://schemas.openxmlformats.org/officeDocument/2006/relationships/slide" Target="/ppt/slides/slide2.xml" Id="R6976e0835c484c37" /><Relationship Type="http://schemas.openxmlformats.org/officeDocument/2006/relationships/slide" Target="/ppt/slides/slide3.xml" Id="R5cbf6cfc9af44c8b" /><Relationship Type="http://schemas.openxmlformats.org/officeDocument/2006/relationships/slide" Target="/ppt/slides/slide4.xml" Id="R545883265ee04cf5" /><Relationship Type="http://schemas.openxmlformats.org/officeDocument/2006/relationships/slide" Target="/ppt/slides/slide5.xml" Id="R17e26e7d6af34c6a" /><Relationship Type="http://schemas.openxmlformats.org/officeDocument/2006/relationships/slide" Target="/ppt/slides/slide6.xml" Id="R933d1645740e4f66" /><Relationship Type="http://schemas.openxmlformats.org/officeDocument/2006/relationships/slide" Target="/ppt/slides/slide7.xml" Id="Rff2766f061f8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94056590049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e4c74a13b42f6" /><Relationship Type="http://schemas.openxmlformats.org/officeDocument/2006/relationships/theme" Target="/ppt/slideMasters/theme/theme1.xml" Id="R1fddd81b77874b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9e4c74a13b42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37c8dbf43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4a2ef7ea74c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727a6d99f41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d2bcf4f5b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94e802d08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a91433560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d7e5ef51d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