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061583e8b44b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d21dc2f2e0418f"/>
  </p:sldMasterIdLst>
  <p:sldIdLst>
    <p:sldId xmlns:r="http://schemas.openxmlformats.org/officeDocument/2006/relationships" id="256" r:id="Ra583fd5bc7074832"/>
    <p:sldId xmlns:r="http://schemas.openxmlformats.org/officeDocument/2006/relationships" id="257" r:id="R71f1af78418b4bc9"/>
    <p:sldId xmlns:r="http://schemas.openxmlformats.org/officeDocument/2006/relationships" id="258" r:id="Re3c1bef32bc84334"/>
    <p:sldId xmlns:r="http://schemas.openxmlformats.org/officeDocument/2006/relationships" id="259" r:id="R615cff541e404272"/>
    <p:sldId xmlns:r="http://schemas.openxmlformats.org/officeDocument/2006/relationships" id="260" r:id="Rcc7dbc59ada245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d21dc2f2e0418f" /><Relationship Type="http://schemas.openxmlformats.org/officeDocument/2006/relationships/slide" Target="/ppt/slides/slide1.xml" Id="Ra583fd5bc7074832" /><Relationship Type="http://schemas.openxmlformats.org/officeDocument/2006/relationships/slide" Target="/ppt/slides/slide2.xml" Id="R71f1af78418b4bc9" /><Relationship Type="http://schemas.openxmlformats.org/officeDocument/2006/relationships/slide" Target="/ppt/slides/slide3.xml" Id="Re3c1bef32bc84334" /><Relationship Type="http://schemas.openxmlformats.org/officeDocument/2006/relationships/slide" Target="/ppt/slides/slide4.xml" Id="R615cff541e404272" /><Relationship Type="http://schemas.openxmlformats.org/officeDocument/2006/relationships/slide" Target="/ppt/slides/slide5.xml" Id="Rcc7dbc59ada245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48b1a7ee034f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ab77803e541c4" /><Relationship Type="http://schemas.openxmlformats.org/officeDocument/2006/relationships/theme" Target="/ppt/slideMasters/theme/theme1.xml" Id="R0b973a8aa89040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7ab77803e541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1e8e584994f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184a9ad5848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1633c817b46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b6d98fd4a46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7a6db58c34b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REDNINGSTJENESTE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REDNINGSTJENESTE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985 182 639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