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12018a729a49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8d084d975c48a0"/>
  </p:sldMasterIdLst>
  <p:sldIdLst>
    <p:sldId xmlns:r="http://schemas.openxmlformats.org/officeDocument/2006/relationships" id="256" r:id="R893161d42b734075"/>
    <p:sldId xmlns:r="http://schemas.openxmlformats.org/officeDocument/2006/relationships" id="257" r:id="Rab676a794b754d72"/>
    <p:sldId xmlns:r="http://schemas.openxmlformats.org/officeDocument/2006/relationships" id="258" r:id="R1d44842413554325"/>
    <p:sldId xmlns:r="http://schemas.openxmlformats.org/officeDocument/2006/relationships" id="259" r:id="R55c95059e2c740d7"/>
    <p:sldId xmlns:r="http://schemas.openxmlformats.org/officeDocument/2006/relationships" id="260" r:id="R0dbd6550b37648f5"/>
    <p:sldId xmlns:r="http://schemas.openxmlformats.org/officeDocument/2006/relationships" id="261" r:id="R4ece7647e4594c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d084d975c48a0" /><Relationship Type="http://schemas.openxmlformats.org/officeDocument/2006/relationships/slide" Target="/ppt/slides/slide1.xml" Id="R893161d42b734075" /><Relationship Type="http://schemas.openxmlformats.org/officeDocument/2006/relationships/slide" Target="/ppt/slides/slide2.xml" Id="Rab676a794b754d72" /><Relationship Type="http://schemas.openxmlformats.org/officeDocument/2006/relationships/slide" Target="/ppt/slides/slide3.xml" Id="R1d44842413554325" /><Relationship Type="http://schemas.openxmlformats.org/officeDocument/2006/relationships/slide" Target="/ppt/slides/slide4.xml" Id="R55c95059e2c740d7" /><Relationship Type="http://schemas.openxmlformats.org/officeDocument/2006/relationships/slide" Target="/ppt/slides/slide5.xml" Id="R0dbd6550b37648f5" /><Relationship Type="http://schemas.openxmlformats.org/officeDocument/2006/relationships/slide" Target="/ppt/slides/slide6.xml" Id="R4ece7647e4594c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5cbafa359e46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04107e3a04364" /><Relationship Type="http://schemas.openxmlformats.org/officeDocument/2006/relationships/theme" Target="/ppt/slideMasters/theme/theme1.xml" Id="Rf8ccbdf42b8a49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404107e3a043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cadc6e67546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4f2889f284c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cd9d3d2e840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649ac05314c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628f2a24442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721808dc447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PROBITAS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PROBITAS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PROBITAS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PROBITAS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PROBITAS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PROBITAS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PROBITAS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985 182 507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PROBITAS INVEST AS</a:t>
            </a:r>
          </a:p>
        </p:txBody>
      </p:sp>
    </p:spTree>
  </p:cSld>
  <p:clrMapOvr>
    <a:masterClrMapping xmlns:a="http://schemas.openxmlformats.org/drawingml/2006/main"/>
  </p:clrMapOvr>
</p:sld>
</file>