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b237106f0442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98d35f0a6d43ed"/>
  </p:sldMasterIdLst>
  <p:sldIdLst>
    <p:sldId xmlns:r="http://schemas.openxmlformats.org/officeDocument/2006/relationships" id="256" r:id="R851b8adc029a4e09"/>
    <p:sldId xmlns:r="http://schemas.openxmlformats.org/officeDocument/2006/relationships" id="257" r:id="R68e1558b40894502"/>
    <p:sldId xmlns:r="http://schemas.openxmlformats.org/officeDocument/2006/relationships" id="258" r:id="R355ffdeaf5c24dda"/>
    <p:sldId xmlns:r="http://schemas.openxmlformats.org/officeDocument/2006/relationships" id="259" r:id="Rd6f1225d5a614b39"/>
    <p:sldId xmlns:r="http://schemas.openxmlformats.org/officeDocument/2006/relationships" id="260" r:id="Rd6e3ca2f7e6a43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98d35f0a6d43ed" /><Relationship Type="http://schemas.openxmlformats.org/officeDocument/2006/relationships/slide" Target="/ppt/slides/slide1.xml" Id="R851b8adc029a4e09" /><Relationship Type="http://schemas.openxmlformats.org/officeDocument/2006/relationships/slide" Target="/ppt/slides/slide2.xml" Id="R68e1558b40894502" /><Relationship Type="http://schemas.openxmlformats.org/officeDocument/2006/relationships/slide" Target="/ppt/slides/slide3.xml" Id="R355ffdeaf5c24dda" /><Relationship Type="http://schemas.openxmlformats.org/officeDocument/2006/relationships/slide" Target="/ppt/slides/slide4.xml" Id="Rd6f1225d5a614b39" /><Relationship Type="http://schemas.openxmlformats.org/officeDocument/2006/relationships/slide" Target="/ppt/slides/slide5.xml" Id="Rd6e3ca2f7e6a43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a9f05228804c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d4e6fa50a47ed" /><Relationship Type="http://schemas.openxmlformats.org/officeDocument/2006/relationships/theme" Target="/ppt/slideMasters/theme/theme1.xml" Id="R3d055ffaafb34a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6d4e6fa50a47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1c6a8dd974f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f74a40c1041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50d89590a4c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c1a18e11a44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08e42133b40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FAGELEKTRO BUTIKK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FAGELEKTRO 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FAGELEKTRO BUTIKK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FAGELEKTRO 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FAGELEKTRO 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FAGELEKTRO BUTIKK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985 179 468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FAGELEKTRO BUTIKK AS</a:t>
            </a:r>
          </a:p>
        </p:txBody>
      </p:sp>
    </p:spTree>
  </p:cSld>
  <p:clrMapOvr>
    <a:masterClrMapping xmlns:a="http://schemas.openxmlformats.org/drawingml/2006/main"/>
  </p:clrMapOvr>
</p:sld>
</file>