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89baae35b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8e4d43ffb40d3"/>
  </p:sldMasterIdLst>
  <p:sldIdLst>
    <p:sldId xmlns:r="http://schemas.openxmlformats.org/officeDocument/2006/relationships" id="256" r:id="Rab4d248750ca4017"/>
    <p:sldId xmlns:r="http://schemas.openxmlformats.org/officeDocument/2006/relationships" id="257" r:id="R926697f445564625"/>
    <p:sldId xmlns:r="http://schemas.openxmlformats.org/officeDocument/2006/relationships" id="258" r:id="Re6d8b1b1cb164623"/>
    <p:sldId xmlns:r="http://schemas.openxmlformats.org/officeDocument/2006/relationships" id="259" r:id="Rc2701ea3603140f2"/>
    <p:sldId xmlns:r="http://schemas.openxmlformats.org/officeDocument/2006/relationships" id="260" r:id="R292ba8aca97f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8e4d43ffb40d3" /><Relationship Type="http://schemas.openxmlformats.org/officeDocument/2006/relationships/slide" Target="/ppt/slides/slide1.xml" Id="Rab4d248750ca4017" /><Relationship Type="http://schemas.openxmlformats.org/officeDocument/2006/relationships/slide" Target="/ppt/slides/slide2.xml" Id="R926697f445564625" /><Relationship Type="http://schemas.openxmlformats.org/officeDocument/2006/relationships/slide" Target="/ppt/slides/slide3.xml" Id="Re6d8b1b1cb164623" /><Relationship Type="http://schemas.openxmlformats.org/officeDocument/2006/relationships/slide" Target="/ppt/slides/slide4.xml" Id="Rc2701ea3603140f2" /><Relationship Type="http://schemas.openxmlformats.org/officeDocument/2006/relationships/slide" Target="/ppt/slides/slide5.xml" Id="R292ba8aca97f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c48b6b2d0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bcfe5bb1741d6" /><Relationship Type="http://schemas.openxmlformats.org/officeDocument/2006/relationships/theme" Target="/ppt/slideMasters/theme/theme1.xml" Id="Ra163775d6141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bcfe5bb1741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5f3124d6e46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acbedd29d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db71cb04e4b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601d32299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6683968a144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PERFECT CHINA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PERFECT CHINA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PERFECT CHINA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PERFECT CHINA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PERFECT CHINA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PERFECT CHINA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985 179 255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PERFECT CHINA IMPORT AS</a:t>
            </a:r>
          </a:p>
        </p:txBody>
      </p:sp>
    </p:spTree>
  </p:cSld>
  <p:clrMapOvr>
    <a:masterClrMapping xmlns:a="http://schemas.openxmlformats.org/drawingml/2006/main"/>
  </p:clrMapOvr>
</p:sld>
</file>