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0178a371a84a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076589c257435f"/>
  </p:sldMasterIdLst>
  <p:sldIdLst>
    <p:sldId xmlns:r="http://schemas.openxmlformats.org/officeDocument/2006/relationships" id="256" r:id="R0e9c1c4cf0e74775"/>
    <p:sldId xmlns:r="http://schemas.openxmlformats.org/officeDocument/2006/relationships" id="257" r:id="R175cc269fbfd4738"/>
    <p:sldId xmlns:r="http://schemas.openxmlformats.org/officeDocument/2006/relationships" id="258" r:id="Rc57a0566eed048bb"/>
    <p:sldId xmlns:r="http://schemas.openxmlformats.org/officeDocument/2006/relationships" id="259" r:id="R0daeb77f3a994ce5"/>
    <p:sldId xmlns:r="http://schemas.openxmlformats.org/officeDocument/2006/relationships" id="260" r:id="R4dd650b691ef43fd"/>
    <p:sldId xmlns:r="http://schemas.openxmlformats.org/officeDocument/2006/relationships" id="261" r:id="R37bc697d4f7d4607"/>
    <p:sldId xmlns:r="http://schemas.openxmlformats.org/officeDocument/2006/relationships" id="262" r:id="Rc8b547b98b4541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076589c257435f" /><Relationship Type="http://schemas.openxmlformats.org/officeDocument/2006/relationships/slide" Target="/ppt/slides/slide1.xml" Id="R0e9c1c4cf0e74775" /><Relationship Type="http://schemas.openxmlformats.org/officeDocument/2006/relationships/slide" Target="/ppt/slides/slide2.xml" Id="R175cc269fbfd4738" /><Relationship Type="http://schemas.openxmlformats.org/officeDocument/2006/relationships/slide" Target="/ppt/slides/slide3.xml" Id="Rc57a0566eed048bb" /><Relationship Type="http://schemas.openxmlformats.org/officeDocument/2006/relationships/slide" Target="/ppt/slides/slide4.xml" Id="R0daeb77f3a994ce5" /><Relationship Type="http://schemas.openxmlformats.org/officeDocument/2006/relationships/slide" Target="/ppt/slides/slide5.xml" Id="R4dd650b691ef43fd" /><Relationship Type="http://schemas.openxmlformats.org/officeDocument/2006/relationships/slide" Target="/ppt/slides/slide6.xml" Id="R37bc697d4f7d4607" /><Relationship Type="http://schemas.openxmlformats.org/officeDocument/2006/relationships/slide" Target="/ppt/slides/slide7.xml" Id="Rc8b547b98b4541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5123f6620849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fc67a2f7649ec" /><Relationship Type="http://schemas.openxmlformats.org/officeDocument/2006/relationships/theme" Target="/ppt/slideMasters/theme/theme1.xml" Id="Rb8fc97b8eeaa47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efc67a2f7649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79f78b68b47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bf732b34642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18701e8284b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780db664748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2d142e34c4b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3be7f44b240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b6cf7aa2245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DYRØ OG MOEN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DYRØ OG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DYRØ OG MOEN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DYRØ OG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DYRØ OG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DYRØ OG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48 475 256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7 903 473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6 238 038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5 607 794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21 029 312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DYRØ OG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DYRØ AS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KITTILSEN HOLDING AS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OLAV MOEN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BJØRGE AS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STRANDMYR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 RANDEN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DYRØ OG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130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32 74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post@dmarkitekter.no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www.dmarkitekter.no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985 175 608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DYRØ OG MOEN AS</a:t>
            </a:r>
          </a:p>
        </p:txBody>
      </p:sp>
    </p:spTree>
  </p:cSld>
  <p:clrMapOvr>
    <a:masterClrMapping xmlns:a="http://schemas.openxmlformats.org/drawingml/2006/main"/>
  </p:clrMapOvr>
</p:sld>
</file>