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6a1bfc909146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8756e1749c45f5"/>
  </p:sldMasterIdLst>
  <p:sldIdLst>
    <p:sldId xmlns:r="http://schemas.openxmlformats.org/officeDocument/2006/relationships" id="256" r:id="Ra00360e13fee46e3"/>
    <p:sldId xmlns:r="http://schemas.openxmlformats.org/officeDocument/2006/relationships" id="257" r:id="Ra043910de02147c3"/>
    <p:sldId xmlns:r="http://schemas.openxmlformats.org/officeDocument/2006/relationships" id="258" r:id="Rf19faf7e0f0e4a4b"/>
    <p:sldId xmlns:r="http://schemas.openxmlformats.org/officeDocument/2006/relationships" id="259" r:id="Recc2d8a6509f489e"/>
    <p:sldId xmlns:r="http://schemas.openxmlformats.org/officeDocument/2006/relationships" id="260" r:id="R343bf4b9455444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8756e1749c45f5" /><Relationship Type="http://schemas.openxmlformats.org/officeDocument/2006/relationships/slide" Target="/ppt/slides/slide1.xml" Id="Ra00360e13fee46e3" /><Relationship Type="http://schemas.openxmlformats.org/officeDocument/2006/relationships/slide" Target="/ppt/slides/slide2.xml" Id="Ra043910de02147c3" /><Relationship Type="http://schemas.openxmlformats.org/officeDocument/2006/relationships/slide" Target="/ppt/slides/slide3.xml" Id="Rf19faf7e0f0e4a4b" /><Relationship Type="http://schemas.openxmlformats.org/officeDocument/2006/relationships/slide" Target="/ppt/slides/slide4.xml" Id="Recc2d8a6509f489e" /><Relationship Type="http://schemas.openxmlformats.org/officeDocument/2006/relationships/slide" Target="/ppt/slides/slide5.xml" Id="R343bf4b9455444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86d6ab2c8f4c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70db72dc34f88" /><Relationship Type="http://schemas.openxmlformats.org/officeDocument/2006/relationships/theme" Target="/ppt/slideMasters/theme/theme1.xml" Id="R2ff0cfbfe9ef40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c70db72dc34f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604a438d24f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05c6ceef342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0bda2ff5449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404857a5849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9fa94037440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NESLIN SOFTWARE 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NESLIN SOFTWARE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NESLIN SOFTWARE 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NESLIN SOFTWARE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NESLIN SOFTWARE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NESLIN SOFTWARE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985 175 470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NESLIN SOFTWARE SALG AS</a:t>
            </a:r>
          </a:p>
        </p:txBody>
      </p:sp>
    </p:spTree>
  </p:cSld>
  <p:clrMapOvr>
    <a:masterClrMapping xmlns:a="http://schemas.openxmlformats.org/drawingml/2006/main"/>
  </p:clrMapOvr>
</p:sld>
</file>