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dc0f13dba74b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80855630a14067"/>
  </p:sldMasterIdLst>
  <p:sldIdLst>
    <p:sldId xmlns:r="http://schemas.openxmlformats.org/officeDocument/2006/relationships" id="256" r:id="R8bc0eed223de4070"/>
    <p:sldId xmlns:r="http://schemas.openxmlformats.org/officeDocument/2006/relationships" id="257" r:id="Rdd6e5804033a4560"/>
    <p:sldId xmlns:r="http://schemas.openxmlformats.org/officeDocument/2006/relationships" id="258" r:id="Rab376aebcf714e84"/>
    <p:sldId xmlns:r="http://schemas.openxmlformats.org/officeDocument/2006/relationships" id="259" r:id="Rb39884829b374e72"/>
    <p:sldId xmlns:r="http://schemas.openxmlformats.org/officeDocument/2006/relationships" id="260" r:id="Rcd2005fc39c84af9"/>
    <p:sldId xmlns:r="http://schemas.openxmlformats.org/officeDocument/2006/relationships" id="261" r:id="Rdf02494ec62d49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80855630a14067" /><Relationship Type="http://schemas.openxmlformats.org/officeDocument/2006/relationships/slide" Target="/ppt/slides/slide1.xml" Id="R8bc0eed223de4070" /><Relationship Type="http://schemas.openxmlformats.org/officeDocument/2006/relationships/slide" Target="/ppt/slides/slide2.xml" Id="Rdd6e5804033a4560" /><Relationship Type="http://schemas.openxmlformats.org/officeDocument/2006/relationships/slide" Target="/ppt/slides/slide3.xml" Id="Rab376aebcf714e84" /><Relationship Type="http://schemas.openxmlformats.org/officeDocument/2006/relationships/slide" Target="/ppt/slides/slide4.xml" Id="Rb39884829b374e72" /><Relationship Type="http://schemas.openxmlformats.org/officeDocument/2006/relationships/slide" Target="/ppt/slides/slide5.xml" Id="Rcd2005fc39c84af9" /><Relationship Type="http://schemas.openxmlformats.org/officeDocument/2006/relationships/slide" Target="/ppt/slides/slide6.xml" Id="Rdf02494ec62d49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d34b8fe2a441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64024bb4f43df" /><Relationship Type="http://schemas.openxmlformats.org/officeDocument/2006/relationships/theme" Target="/ppt/slideMasters/theme/theme1.xml" Id="R5bbed34206fa44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c64024bb4f43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e929b79b7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3a292ac3447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a9cfeb90c46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09fd79c7a42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8996ad4144a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ef5aaee5e41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LIBERG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HELGE LIBERG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Bakkaneveien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3267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15 28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985 174 806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LIBERG AS</a:t>
            </a:r>
          </a:p>
        </p:txBody>
      </p:sp>
    </p:spTree>
  </p:cSld>
  <p:clrMapOvr>
    <a:masterClrMapping xmlns:a="http://schemas.openxmlformats.org/drawingml/2006/main"/>
  </p:clrMapOvr>
</p:sld>
</file>