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e1229d990fb42c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7dc855e025d497f"/>
  </p:sldMasterIdLst>
  <p:sldIdLst>
    <p:sldId xmlns:r="http://schemas.openxmlformats.org/officeDocument/2006/relationships" id="256" r:id="Rd4f1cab432f947d0"/>
    <p:sldId xmlns:r="http://schemas.openxmlformats.org/officeDocument/2006/relationships" id="257" r:id="Rf97ad5a398104732"/>
    <p:sldId xmlns:r="http://schemas.openxmlformats.org/officeDocument/2006/relationships" id="258" r:id="R8ab3cbdc0a6249fd"/>
    <p:sldId xmlns:r="http://schemas.openxmlformats.org/officeDocument/2006/relationships" id="259" r:id="R90a9b681103c4f71"/>
    <p:sldId xmlns:r="http://schemas.openxmlformats.org/officeDocument/2006/relationships" id="260" r:id="Re4102d0130294410"/>
    <p:sldId xmlns:r="http://schemas.openxmlformats.org/officeDocument/2006/relationships" id="261" r:id="Rfcac06da0be94343"/>
    <p:sldId xmlns:r="http://schemas.openxmlformats.org/officeDocument/2006/relationships" id="262" r:id="Re9d0027ea5c8451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7dc855e025d497f" /><Relationship Type="http://schemas.openxmlformats.org/officeDocument/2006/relationships/slide" Target="/ppt/slides/slide1.xml" Id="Rd4f1cab432f947d0" /><Relationship Type="http://schemas.openxmlformats.org/officeDocument/2006/relationships/slide" Target="/ppt/slides/slide2.xml" Id="Rf97ad5a398104732" /><Relationship Type="http://schemas.openxmlformats.org/officeDocument/2006/relationships/slide" Target="/ppt/slides/slide3.xml" Id="R8ab3cbdc0a6249fd" /><Relationship Type="http://schemas.openxmlformats.org/officeDocument/2006/relationships/slide" Target="/ppt/slides/slide4.xml" Id="R90a9b681103c4f71" /><Relationship Type="http://schemas.openxmlformats.org/officeDocument/2006/relationships/slide" Target="/ppt/slides/slide5.xml" Id="Re4102d0130294410" /><Relationship Type="http://schemas.openxmlformats.org/officeDocument/2006/relationships/slide" Target="/ppt/slides/slide6.xml" Id="Rfcac06da0be94343" /><Relationship Type="http://schemas.openxmlformats.org/officeDocument/2006/relationships/slide" Target="/ppt/slides/slide7.xml" Id="Re9d0027ea5c8451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3995d9f5d44436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fc78142c454ecc" /><Relationship Type="http://schemas.openxmlformats.org/officeDocument/2006/relationships/theme" Target="/ppt/slideMasters/theme/theme1.xml" Id="R97fe8eab105446d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1fc78142c454ec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043c65091e402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98e206b9d2417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18a57efc4a475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2352db587341f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e916fbc16e49c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b175cfa49d4b8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1b5bc0835b4e6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ASPEN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ASPEN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ASPEN INVEST AS ble etablert [år] og holder til i Hønefoss.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ASPEN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ASPEN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ASPEN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218 500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−5 796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−5 795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323 156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4 872 757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ASPEN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ASPEN DAN GAUTE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ASPEN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Odins vei 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3518 Hønefoss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32 12 91 80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dan@aspen-no.no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985 173 788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ASPEN INVEST AS</a:t>
            </a:r>
          </a:p>
        </p:txBody>
      </p:sp>
    </p:spTree>
  </p:cSld>
  <p:clrMapOvr>
    <a:masterClrMapping xmlns:a="http://schemas.openxmlformats.org/drawingml/2006/main"/>
  </p:clrMapOvr>
</p:sld>
</file>