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bd10ba7b9148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ca9f3bdf6d4173"/>
  </p:sldMasterIdLst>
  <p:sldIdLst>
    <p:sldId xmlns:r="http://schemas.openxmlformats.org/officeDocument/2006/relationships" id="256" r:id="R720d512963a54d10"/>
    <p:sldId xmlns:r="http://schemas.openxmlformats.org/officeDocument/2006/relationships" id="257" r:id="R68d36df6c10943bb"/>
    <p:sldId xmlns:r="http://schemas.openxmlformats.org/officeDocument/2006/relationships" id="258" r:id="R2bd615a8ad8a4c69"/>
    <p:sldId xmlns:r="http://schemas.openxmlformats.org/officeDocument/2006/relationships" id="259" r:id="R13d522ff2b8244d8"/>
    <p:sldId xmlns:r="http://schemas.openxmlformats.org/officeDocument/2006/relationships" id="260" r:id="Rd6d5943e0a5d40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ca9f3bdf6d4173" /><Relationship Type="http://schemas.openxmlformats.org/officeDocument/2006/relationships/slide" Target="/ppt/slides/slide1.xml" Id="R720d512963a54d10" /><Relationship Type="http://schemas.openxmlformats.org/officeDocument/2006/relationships/slide" Target="/ppt/slides/slide2.xml" Id="R68d36df6c10943bb" /><Relationship Type="http://schemas.openxmlformats.org/officeDocument/2006/relationships/slide" Target="/ppt/slides/slide3.xml" Id="R2bd615a8ad8a4c69" /><Relationship Type="http://schemas.openxmlformats.org/officeDocument/2006/relationships/slide" Target="/ppt/slides/slide4.xml" Id="R13d522ff2b8244d8" /><Relationship Type="http://schemas.openxmlformats.org/officeDocument/2006/relationships/slide" Target="/ppt/slides/slide5.xml" Id="Rd6d5943e0a5d40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16a0f099154b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ad6f9bb4f4c47" /><Relationship Type="http://schemas.openxmlformats.org/officeDocument/2006/relationships/theme" Target="/ppt/slideMasters/theme/theme1.xml" Id="Rc96e953723d54c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4ad6f9bb4f4c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d73ddee034d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d167042f04a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6dd473c9048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70d0f478445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94522a84347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RINGSAKER BLAD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RINGSAKER BLAD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RINGSAKER BLAD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RINGSAKER BLAD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RINGSAKER BLAD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RINGSAKER BLAD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985 171 467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RINGSAKER BLAD AS</a:t>
            </a:r>
          </a:p>
        </p:txBody>
      </p:sp>
    </p:spTree>
  </p:cSld>
  <p:clrMapOvr>
    <a:masterClrMapping xmlns:a="http://schemas.openxmlformats.org/drawingml/2006/main"/>
  </p:clrMapOvr>
</p:sld>
</file>