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beec0d40f54b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8f232626704ef5"/>
  </p:sldMasterIdLst>
  <p:sldIdLst>
    <p:sldId xmlns:r="http://schemas.openxmlformats.org/officeDocument/2006/relationships" id="256" r:id="Rfe32f2fdf8f24ff2"/>
    <p:sldId xmlns:r="http://schemas.openxmlformats.org/officeDocument/2006/relationships" id="257" r:id="R0b246ae5317e4277"/>
    <p:sldId xmlns:r="http://schemas.openxmlformats.org/officeDocument/2006/relationships" id="258" r:id="R3c46c7f939eb432e"/>
    <p:sldId xmlns:r="http://schemas.openxmlformats.org/officeDocument/2006/relationships" id="259" r:id="R35c5bed22b094b96"/>
    <p:sldId xmlns:r="http://schemas.openxmlformats.org/officeDocument/2006/relationships" id="260" r:id="R2ea4387b170140e5"/>
    <p:sldId xmlns:r="http://schemas.openxmlformats.org/officeDocument/2006/relationships" id="261" r:id="Ra4388edd508e48b3"/>
    <p:sldId xmlns:r="http://schemas.openxmlformats.org/officeDocument/2006/relationships" id="262" r:id="R09ec94d925fe4e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8f232626704ef5" /><Relationship Type="http://schemas.openxmlformats.org/officeDocument/2006/relationships/slide" Target="/ppt/slides/slide1.xml" Id="Rfe32f2fdf8f24ff2" /><Relationship Type="http://schemas.openxmlformats.org/officeDocument/2006/relationships/slide" Target="/ppt/slides/slide2.xml" Id="R0b246ae5317e4277" /><Relationship Type="http://schemas.openxmlformats.org/officeDocument/2006/relationships/slide" Target="/ppt/slides/slide3.xml" Id="R3c46c7f939eb432e" /><Relationship Type="http://schemas.openxmlformats.org/officeDocument/2006/relationships/slide" Target="/ppt/slides/slide4.xml" Id="R35c5bed22b094b96" /><Relationship Type="http://schemas.openxmlformats.org/officeDocument/2006/relationships/slide" Target="/ppt/slides/slide5.xml" Id="R2ea4387b170140e5" /><Relationship Type="http://schemas.openxmlformats.org/officeDocument/2006/relationships/slide" Target="/ppt/slides/slide6.xml" Id="Ra4388edd508e48b3" /><Relationship Type="http://schemas.openxmlformats.org/officeDocument/2006/relationships/slide" Target="/ppt/slides/slide7.xml" Id="R09ec94d925fe4e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ccaba23fa4b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5a43d93054d37" /><Relationship Type="http://schemas.openxmlformats.org/officeDocument/2006/relationships/theme" Target="/ppt/slideMasters/theme/theme1.xml" Id="R14feeee664ad49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e5a43d93054d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add7013af46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a79da158b4b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f8bb1a5cc45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ffd0b227344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fd2877a0c4f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4cb91f20b4f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390635a2f4f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EL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EL INSTALLASJON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84 124 227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905 778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1 058 161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15 976 954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28 835 667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PJA HOLDING AS  –  66,2 %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WILLIAM IDALEN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KRISTIAN HAUGSENG DALHOLT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STIE LIMM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INGE IGLAND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JARLE ANDERSEN  –  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Arendalsveien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4878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25 80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post@aei.no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985 170 266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