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a79792d58546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cd93217b64411"/>
  </p:sldMasterIdLst>
  <p:sldIdLst>
    <p:sldId xmlns:r="http://schemas.openxmlformats.org/officeDocument/2006/relationships" id="256" r:id="R6243ce8c828447a2"/>
    <p:sldId xmlns:r="http://schemas.openxmlformats.org/officeDocument/2006/relationships" id="257" r:id="R3d6d8fe9c6f94874"/>
    <p:sldId xmlns:r="http://schemas.openxmlformats.org/officeDocument/2006/relationships" id="258" r:id="Rd6aa7fe84ee74268"/>
    <p:sldId xmlns:r="http://schemas.openxmlformats.org/officeDocument/2006/relationships" id="259" r:id="Re56b0a115ac24df5"/>
    <p:sldId xmlns:r="http://schemas.openxmlformats.org/officeDocument/2006/relationships" id="260" r:id="R85372deec99d41f5"/>
    <p:sldId xmlns:r="http://schemas.openxmlformats.org/officeDocument/2006/relationships" id="261" r:id="Rde1545ccca7a488b"/>
    <p:sldId xmlns:r="http://schemas.openxmlformats.org/officeDocument/2006/relationships" id="262" r:id="R2b6fd71b338b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cd93217b64411" /><Relationship Type="http://schemas.openxmlformats.org/officeDocument/2006/relationships/slide" Target="/ppt/slides/slide1.xml" Id="R6243ce8c828447a2" /><Relationship Type="http://schemas.openxmlformats.org/officeDocument/2006/relationships/slide" Target="/ppt/slides/slide2.xml" Id="R3d6d8fe9c6f94874" /><Relationship Type="http://schemas.openxmlformats.org/officeDocument/2006/relationships/slide" Target="/ppt/slides/slide3.xml" Id="Rd6aa7fe84ee74268" /><Relationship Type="http://schemas.openxmlformats.org/officeDocument/2006/relationships/slide" Target="/ppt/slides/slide4.xml" Id="Re56b0a115ac24df5" /><Relationship Type="http://schemas.openxmlformats.org/officeDocument/2006/relationships/slide" Target="/ppt/slides/slide5.xml" Id="R85372deec99d41f5" /><Relationship Type="http://schemas.openxmlformats.org/officeDocument/2006/relationships/slide" Target="/ppt/slides/slide6.xml" Id="Rde1545ccca7a488b" /><Relationship Type="http://schemas.openxmlformats.org/officeDocument/2006/relationships/slide" Target="/ppt/slides/slide7.xml" Id="R2b6fd71b338b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16378f9d8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a05c629194370" /><Relationship Type="http://schemas.openxmlformats.org/officeDocument/2006/relationships/theme" Target="/ppt/slideMasters/theme/theme1.xml" Id="R1483519a8c78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5a05c62919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afba3606b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07cc9c43f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b27153a641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63ee33e5d41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14a9b7fa9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cf93d9c51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426eebb9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POWERSIM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POWERSIM SOFTWARE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14 720 404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1 092 079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3 295 894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16 567 274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SVENNEVIK OLAV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BREIVA AS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BAUGSTØ BJØRN ARILD W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STEINAR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BRUNVOLL JON  –  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ALSAKER HOLDING AS  –  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Litleåsvegen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5132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60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powersim.no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POWERSIM SOFTWARE AS</a:t>
            </a:r>
          </a:p>
        </p:txBody>
      </p:sp>
    </p:spTree>
  </p:cSld>
  <p:clrMapOvr>
    <a:masterClrMapping xmlns:a="http://schemas.openxmlformats.org/drawingml/2006/main"/>
  </p:clrMapOvr>
</p:sld>
</file>